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13"/>
  </p:notesMasterIdLst>
  <p:sldIdLst>
    <p:sldId id="356" r:id="rId6"/>
    <p:sldId id="337" r:id="rId7"/>
    <p:sldId id="296" r:id="rId8"/>
    <p:sldId id="357" r:id="rId9"/>
    <p:sldId id="359" r:id="rId10"/>
    <p:sldId id="360" r:id="rId11"/>
    <p:sldId id="292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88B12D-9515-B400-2B44-152FD693344E}" name="Patricio Andrés Cofré Álvarez" initials="PC" userId="S::patricio.cofre@sea.gob.cl::8dd9ef80-9d1b-4980-961a-0502b8394239" providerId="AD"/>
  <p188:author id="{C905A995-FE50-20F7-8034-EE47B64A703B}" name="Oscar David Suazo Díaz" initials="ODSD" userId="S::osuazo@sea.gob.cl::a32e9d62-edc3-43da-9c73-cdaea74fe961" providerId="AD"/>
  <p188:author id="{833094CC-2BF8-F1CE-035D-7F4198FB12C1}" name="Miguel Matías Fernández Fernández" initials="MF" userId="S::miguel.fernandez@sea.gob.cl::b16a7a3c-5cb6-4b40-96d8-21722cb872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0C2F9"/>
    <a:srgbClr val="2276C8"/>
    <a:srgbClr val="2581DC"/>
    <a:srgbClr val="14569D"/>
    <a:srgbClr val="E25C02"/>
    <a:srgbClr val="213992"/>
    <a:srgbClr val="2F5583"/>
    <a:srgbClr val="8EB4E1"/>
    <a:srgbClr val="E7F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25D660-DBA0-42EF-B660-E4ED243643D2}" v="55" dt="2026-11-04T19:55:30.77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54"/>
  </p:normalViewPr>
  <p:slideViewPr>
    <p:cSldViewPr snapToGrid="0">
      <p:cViewPr varScale="1">
        <p:scale>
          <a:sx n="93" d="100"/>
          <a:sy n="93" d="100"/>
        </p:scale>
        <p:origin x="3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o Andrés Cofré Álvarez" userId="8dd9ef80-9d1b-4980-961a-0502b8394239" providerId="ADAL" clId="{88D7BE78-95C8-42F7-A307-0E5C40461E7D}"/>
    <pc:docChg chg="undo custSel addSld delSld modSld">
      <pc:chgData name="Patricio Andrés Cofré Álvarez" userId="8dd9ef80-9d1b-4980-961a-0502b8394239" providerId="ADAL" clId="{88D7BE78-95C8-42F7-A307-0E5C40461E7D}" dt="2026-11-04T19:55:30.770" v="382" actId="255"/>
      <pc:docMkLst>
        <pc:docMk/>
      </pc:docMkLst>
      <pc:sldChg chg="addSp delSp modSp mod">
        <pc:chgData name="Patricio Andrés Cofré Álvarez" userId="8dd9ef80-9d1b-4980-961a-0502b8394239" providerId="ADAL" clId="{88D7BE78-95C8-42F7-A307-0E5C40461E7D}" dt="2026-11-04T19:55:30.770" v="382" actId="255"/>
        <pc:sldMkLst>
          <pc:docMk/>
          <pc:sldMk cId="3644020470" sldId="360"/>
        </pc:sldMkLst>
        <pc:spChg chg="add del">
          <ac:chgData name="Patricio Andrés Cofré Álvarez" userId="8dd9ef80-9d1b-4980-961a-0502b8394239" providerId="ADAL" clId="{88D7BE78-95C8-42F7-A307-0E5C40461E7D}" dt="2026-11-04T19:41:29.821" v="39" actId="478"/>
          <ac:spMkLst>
            <pc:docMk/>
            <pc:sldMk cId="3644020470" sldId="360"/>
            <ac:spMk id="3" creationId="{7B319ACD-8510-6FD6-5745-FEAAF2322534}"/>
          </ac:spMkLst>
        </pc:spChg>
        <pc:spChg chg="add mod">
          <ac:chgData name="Patricio Andrés Cofré Álvarez" userId="8dd9ef80-9d1b-4980-961a-0502b8394239" providerId="ADAL" clId="{88D7BE78-95C8-42F7-A307-0E5C40461E7D}" dt="2026-11-04T19:45:43.498" v="176"/>
          <ac:spMkLst>
            <pc:docMk/>
            <pc:sldMk cId="3644020470" sldId="360"/>
            <ac:spMk id="5" creationId="{8C630307-5D7B-86DF-EE36-3132CBDE9C63}"/>
          </ac:spMkLst>
        </pc:spChg>
        <pc:spChg chg="mod">
          <ac:chgData name="Patricio Andrés Cofré Álvarez" userId="8dd9ef80-9d1b-4980-961a-0502b8394239" providerId="ADAL" clId="{88D7BE78-95C8-42F7-A307-0E5C40461E7D}" dt="2026-11-04T19:41:49.788" v="60" actId="20577"/>
          <ac:spMkLst>
            <pc:docMk/>
            <pc:sldMk cId="3644020470" sldId="360"/>
            <ac:spMk id="13" creationId="{FB53CA8F-8A5B-51C5-F56D-D03A70A92218}"/>
          </ac:spMkLst>
        </pc:spChg>
        <pc:graphicFrameChg chg="add del mod modGraphic">
          <ac:chgData name="Patricio Andrés Cofré Álvarez" userId="8dd9ef80-9d1b-4980-961a-0502b8394239" providerId="ADAL" clId="{88D7BE78-95C8-42F7-A307-0E5C40461E7D}" dt="2026-11-04T19:55:30.770" v="382" actId="255"/>
          <ac:graphicFrameMkLst>
            <pc:docMk/>
            <pc:sldMk cId="3644020470" sldId="360"/>
            <ac:graphicFrameMk id="6" creationId="{510F2B85-E6FD-7D66-D8CA-70613CC32110}"/>
          </ac:graphicFrameMkLst>
        </pc:graphicFrameChg>
        <pc:graphicFrameChg chg="mod modGraphic">
          <ac:chgData name="Patricio Andrés Cofré Álvarez" userId="8dd9ef80-9d1b-4980-961a-0502b8394239" providerId="ADAL" clId="{88D7BE78-95C8-42F7-A307-0E5C40461E7D}" dt="2026-11-04T19:51:42.069" v="287" actId="20577"/>
          <ac:graphicFrameMkLst>
            <pc:docMk/>
            <pc:sldMk cId="3644020470" sldId="360"/>
            <ac:graphicFrameMk id="11" creationId="{76BD058F-0D40-8AA2-6065-ED2A30D1F294}"/>
          </ac:graphicFrameMkLst>
        </pc:graphicFrameChg>
        <pc:picChg chg="add del mod modCrop">
          <ac:chgData name="Patricio Andrés Cofré Álvarez" userId="8dd9ef80-9d1b-4980-961a-0502b8394239" providerId="ADAL" clId="{88D7BE78-95C8-42F7-A307-0E5C40461E7D}" dt="2026-11-04T19:53:49.588" v="336" actId="478"/>
          <ac:picMkLst>
            <pc:docMk/>
            <pc:sldMk cId="3644020470" sldId="360"/>
            <ac:picMk id="3" creationId="{0C1EF4AF-33AC-C3DC-AE61-2F261F096231}"/>
          </ac:picMkLst>
        </pc:picChg>
      </pc:sldChg>
      <pc:sldChg chg="delSp modSp add del mod">
        <pc:chgData name="Patricio Andrés Cofré Álvarez" userId="8dd9ef80-9d1b-4980-961a-0502b8394239" providerId="ADAL" clId="{88D7BE78-95C8-42F7-A307-0E5C40461E7D}" dt="2026-11-04T19:45:52.655" v="177" actId="47"/>
        <pc:sldMkLst>
          <pc:docMk/>
          <pc:sldMk cId="3726156717" sldId="361"/>
        </pc:sldMkLst>
        <pc:spChg chg="mod">
          <ac:chgData name="Patricio Andrés Cofré Álvarez" userId="8dd9ef80-9d1b-4980-961a-0502b8394239" providerId="ADAL" clId="{88D7BE78-95C8-42F7-A307-0E5C40461E7D}" dt="2026-11-04T19:43:45.536" v="75" actId="255"/>
          <ac:spMkLst>
            <pc:docMk/>
            <pc:sldMk cId="3726156717" sldId="361"/>
            <ac:spMk id="3" creationId="{5659C6DF-B867-863A-2091-BD27C0F8783A}"/>
          </ac:spMkLst>
        </pc:spChg>
        <pc:graphicFrameChg chg="del mod">
          <ac:chgData name="Patricio Andrés Cofré Álvarez" userId="8dd9ef80-9d1b-4980-961a-0502b8394239" providerId="ADAL" clId="{88D7BE78-95C8-42F7-A307-0E5C40461E7D}" dt="2026-11-04T19:41:38.508" v="41" actId="478"/>
          <ac:graphicFrameMkLst>
            <pc:docMk/>
            <pc:sldMk cId="3726156717" sldId="361"/>
            <ac:graphicFrameMk id="6" creationId="{D6DB87F8-95EA-6620-D784-4D769FC26D6F}"/>
          </ac:graphicFrameMkLst>
        </pc:graphicFrameChg>
        <pc:graphicFrameChg chg="del">
          <ac:chgData name="Patricio Andrés Cofré Álvarez" userId="8dd9ef80-9d1b-4980-961a-0502b8394239" providerId="ADAL" clId="{88D7BE78-95C8-42F7-A307-0E5C40461E7D}" dt="2026-11-04T19:41:38.508" v="41" actId="478"/>
          <ac:graphicFrameMkLst>
            <pc:docMk/>
            <pc:sldMk cId="3726156717" sldId="361"/>
            <ac:graphicFrameMk id="11" creationId="{1BC8D737-CC74-28EB-1DC3-46B79AF8E4FA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eagob-my.sharepoint.com/personal/patricio_cofre_sea_gob_cl/Documents/Escritorio/Mis%20Documentos/2026/09%20Septiembre/Proyectos%20en%20Evaluaci&#243;n%20en%20Regiones%20al%2021-0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noFill/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643-5444-A279-B6C094465DC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643-5444-A279-B6C094465DC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643-5444-A279-B6C094465DC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643-5444-A279-B6C094465DC1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643-5444-A279-B6C094465DC1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643-5444-A279-B6C094465DC1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Hoja1!$A$1:$A$6</c:f>
              <c:strCache>
                <c:ptCount val="6"/>
                <c:pt idx="0">
                  <c:v>Antofagasta</c:v>
                </c:pt>
                <c:pt idx="1">
                  <c:v>Magallanes</c:v>
                </c:pt>
                <c:pt idx="2">
                  <c:v>Dirección Ejecutiva</c:v>
                </c:pt>
                <c:pt idx="3">
                  <c:v>Atacama</c:v>
                </c:pt>
                <c:pt idx="4">
                  <c:v>Coquimbo</c:v>
                </c:pt>
                <c:pt idx="5">
                  <c:v>Resto del País</c:v>
                </c:pt>
              </c:strCache>
            </c:strRef>
          </c:cat>
          <c:val>
            <c:numRef>
              <c:f>Hoja1!$B$1:$B$6</c:f>
              <c:numCache>
                <c:formatCode>General</c:formatCode>
                <c:ptCount val="6"/>
                <c:pt idx="0">
                  <c:v>27033</c:v>
                </c:pt>
                <c:pt idx="1">
                  <c:v>21589</c:v>
                </c:pt>
                <c:pt idx="2">
                  <c:v>7691</c:v>
                </c:pt>
                <c:pt idx="3">
                  <c:v>7325</c:v>
                </c:pt>
                <c:pt idx="4">
                  <c:v>3471</c:v>
                </c:pt>
                <c:pt idx="5">
                  <c:v>17566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643-5444-A279-B6C094465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6F3B0-2C6B-4F1E-AFA1-B78828D91BB1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12DBF823-AFC5-4D09-9E4C-7004193785EA}">
      <dgm:prSet phldrT="[Texto]" phldr="0"/>
      <dgm:spPr/>
      <dgm:t>
        <a:bodyPr/>
        <a:lstStyle/>
        <a:p>
          <a:r>
            <a:rPr lang="es-ES" dirty="0">
              <a:solidFill>
                <a:srgbClr val="A0C2F9"/>
              </a:solidFill>
            </a:rPr>
            <a:t>SEIA</a:t>
          </a:r>
          <a:endParaRPr lang="es-CL" dirty="0">
            <a:solidFill>
              <a:srgbClr val="A0C2F9"/>
            </a:solidFill>
          </a:endParaRPr>
        </a:p>
      </dgm:t>
    </dgm:pt>
    <dgm:pt modelId="{A91C3A4F-038A-48FE-B0F7-48C9400573E1}" type="parTrans" cxnId="{286070D1-FB0E-4F9F-B238-B07322E75971}">
      <dgm:prSet/>
      <dgm:spPr/>
      <dgm:t>
        <a:bodyPr/>
        <a:lstStyle/>
        <a:p>
          <a:endParaRPr lang="es-CL"/>
        </a:p>
      </dgm:t>
    </dgm:pt>
    <dgm:pt modelId="{2C1E862C-9EAE-4D87-BB7B-AA76034BBA1C}" type="sibTrans" cxnId="{286070D1-FB0E-4F9F-B238-B07322E75971}">
      <dgm:prSet/>
      <dgm:spPr/>
      <dgm:t>
        <a:bodyPr/>
        <a:lstStyle/>
        <a:p>
          <a:endParaRPr lang="es-CL"/>
        </a:p>
      </dgm:t>
    </dgm:pt>
    <dgm:pt modelId="{B7FB3D01-7FEE-480D-8955-FFAC3B6ECE16}">
      <dgm:prSet phldrT="[Texto]" phldr="0" custT="1"/>
      <dgm:spPr/>
      <dgm:t>
        <a:bodyPr/>
        <a:lstStyle/>
        <a:p>
          <a:pPr algn="ctr"/>
          <a:r>
            <a:rPr lang="es-ES" sz="2400" b="1" dirty="0">
              <a:solidFill>
                <a:schemeClr val="bg1"/>
              </a:solidFill>
            </a:rPr>
            <a:t>9 </a:t>
          </a:r>
          <a:r>
            <a:rPr lang="es-ES" sz="400" b="1" dirty="0">
              <a:solidFill>
                <a:schemeClr val="bg1"/>
              </a:solidFill>
            </a:rPr>
            <a:t>Proyectos en evaluación</a:t>
          </a:r>
          <a:endParaRPr lang="es-CL" sz="400" dirty="0">
            <a:solidFill>
              <a:schemeClr val="bg1"/>
            </a:solidFill>
          </a:endParaRPr>
        </a:p>
      </dgm:t>
    </dgm:pt>
    <dgm:pt modelId="{F0FD46B9-1A79-460C-91EA-F3935D70465A}" type="parTrans" cxnId="{C8C781E2-B1D0-406C-B07C-663405EF975B}">
      <dgm:prSet/>
      <dgm:spPr/>
      <dgm:t>
        <a:bodyPr/>
        <a:lstStyle/>
        <a:p>
          <a:endParaRPr lang="es-CL"/>
        </a:p>
      </dgm:t>
    </dgm:pt>
    <dgm:pt modelId="{BF8760B8-62CD-4D96-ACB5-4BFCFDAC5FC0}" type="sibTrans" cxnId="{C8C781E2-B1D0-406C-B07C-663405EF975B}">
      <dgm:prSet/>
      <dgm:spPr/>
      <dgm:t>
        <a:bodyPr/>
        <a:lstStyle/>
        <a:p>
          <a:endParaRPr lang="es-CL"/>
        </a:p>
      </dgm:t>
    </dgm:pt>
    <dgm:pt modelId="{DD769A20-02CB-4A86-8766-AC5C217286BC}">
      <dgm:prSet phldrT="[Texto]" phldr="0"/>
      <dgm:spPr/>
      <dgm:t>
        <a:bodyPr/>
        <a:lstStyle/>
        <a:p>
          <a:r>
            <a:rPr lang="es-ES" dirty="0">
              <a:solidFill>
                <a:srgbClr val="A0C2F9"/>
              </a:solidFill>
            </a:rPr>
            <a:t>Pertinencias</a:t>
          </a:r>
          <a:endParaRPr lang="es-CL" dirty="0">
            <a:solidFill>
              <a:srgbClr val="A0C2F9"/>
            </a:solidFill>
          </a:endParaRPr>
        </a:p>
      </dgm:t>
    </dgm:pt>
    <dgm:pt modelId="{96393404-39E1-4100-87B5-D043A09FED67}" type="parTrans" cxnId="{C8DA13C0-18E4-45C4-85B5-0F5B7C8BDAF3}">
      <dgm:prSet/>
      <dgm:spPr/>
      <dgm:t>
        <a:bodyPr/>
        <a:lstStyle/>
        <a:p>
          <a:endParaRPr lang="es-CL"/>
        </a:p>
      </dgm:t>
    </dgm:pt>
    <dgm:pt modelId="{C29F83C6-F777-4E4D-8F97-98DB6A506F21}" type="sibTrans" cxnId="{C8DA13C0-18E4-45C4-85B5-0F5B7C8BDAF3}">
      <dgm:prSet/>
      <dgm:spPr/>
      <dgm:t>
        <a:bodyPr/>
        <a:lstStyle/>
        <a:p>
          <a:endParaRPr lang="es-CL"/>
        </a:p>
      </dgm:t>
    </dgm:pt>
    <dgm:pt modelId="{494E94B7-B5D1-40A7-836B-BEE8102607D2}">
      <dgm:prSet phldrT="[Texto]" phldr="0" custT="1"/>
      <dgm:spPr/>
      <dgm:t>
        <a:bodyPr/>
        <a:lstStyle/>
        <a:p>
          <a:r>
            <a:rPr lang="es-ES" sz="3200" b="1" dirty="0">
              <a:solidFill>
                <a:schemeClr val="bg1"/>
              </a:solidFill>
            </a:rPr>
            <a:t>10</a:t>
          </a:r>
          <a:r>
            <a:rPr lang="es-ES" sz="900" dirty="0">
              <a:solidFill>
                <a:schemeClr val="bg1"/>
              </a:solidFill>
            </a:rPr>
            <a:t> Modificaciones de RCA en análisis</a:t>
          </a:r>
          <a:endParaRPr lang="es-CL" sz="900" dirty="0">
            <a:solidFill>
              <a:schemeClr val="bg1"/>
            </a:solidFill>
          </a:endParaRPr>
        </a:p>
      </dgm:t>
    </dgm:pt>
    <dgm:pt modelId="{42E317B7-5BD9-434E-B315-83B5BB50F82B}" type="parTrans" cxnId="{9D4ABDF9-CDA0-41A3-A576-46D3A5EFC09F}">
      <dgm:prSet/>
      <dgm:spPr/>
      <dgm:t>
        <a:bodyPr/>
        <a:lstStyle/>
        <a:p>
          <a:endParaRPr lang="es-CL"/>
        </a:p>
      </dgm:t>
    </dgm:pt>
    <dgm:pt modelId="{4909B1FB-21EC-4F93-B743-FC26AC31F896}" type="sibTrans" cxnId="{9D4ABDF9-CDA0-41A3-A576-46D3A5EFC09F}">
      <dgm:prSet/>
      <dgm:spPr/>
      <dgm:t>
        <a:bodyPr/>
        <a:lstStyle/>
        <a:p>
          <a:endParaRPr lang="es-CL"/>
        </a:p>
      </dgm:t>
    </dgm:pt>
    <dgm:pt modelId="{776D2E13-874B-430F-99BB-42DD18620624}">
      <dgm:prSet phldrT="[Texto]" phldr="0" custT="1"/>
      <dgm:spPr/>
      <dgm:t>
        <a:bodyPr/>
        <a:lstStyle/>
        <a:p>
          <a:r>
            <a:rPr lang="es-ES" sz="2000" b="1" dirty="0">
              <a:solidFill>
                <a:schemeClr val="bg1"/>
              </a:solidFill>
            </a:rPr>
            <a:t>39</a:t>
          </a:r>
          <a:r>
            <a:rPr lang="es-ES" sz="500" b="1" dirty="0">
              <a:solidFill>
                <a:schemeClr val="bg1"/>
              </a:solidFill>
            </a:rPr>
            <a:t>Millones de Dólares</a:t>
          </a:r>
        </a:p>
      </dgm:t>
    </dgm:pt>
    <dgm:pt modelId="{5C879298-EF9C-4970-AA8D-17FE72BCA1A7}" type="parTrans" cxnId="{EF433DE4-7112-4CE7-AE24-A8035AA6A8A9}">
      <dgm:prSet/>
      <dgm:spPr/>
      <dgm:t>
        <a:bodyPr/>
        <a:lstStyle/>
        <a:p>
          <a:endParaRPr lang="es-CL"/>
        </a:p>
      </dgm:t>
    </dgm:pt>
    <dgm:pt modelId="{0EB9C5B0-CD2F-4688-A7D5-361C9FAFDA56}" type="sibTrans" cxnId="{EF433DE4-7112-4CE7-AE24-A8035AA6A8A9}">
      <dgm:prSet/>
      <dgm:spPr/>
      <dgm:t>
        <a:bodyPr/>
        <a:lstStyle/>
        <a:p>
          <a:endParaRPr lang="es-CL"/>
        </a:p>
      </dgm:t>
    </dgm:pt>
    <dgm:pt modelId="{9ED3DB71-1568-4251-A9B9-CFB213D30D0A}" type="pres">
      <dgm:prSet presAssocID="{6DE6F3B0-2C6B-4F1E-AFA1-B78828D91BB1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E3CAF314-046A-4478-87CF-0FC4FAC6C71F}" type="pres">
      <dgm:prSet presAssocID="{6DE6F3B0-2C6B-4F1E-AFA1-B78828D91BB1}" presName="arc1" presStyleLbl="node1" presStyleIdx="0" presStyleCnt="2"/>
      <dgm:spPr/>
    </dgm:pt>
    <dgm:pt modelId="{FFB3BBD2-E7B8-4720-B25B-E06F5903C62F}" type="pres">
      <dgm:prSet presAssocID="{6DE6F3B0-2C6B-4F1E-AFA1-B78828D91BB1}" presName="arc3" presStyleLbl="node1" presStyleIdx="1" presStyleCnt="2"/>
      <dgm:spPr/>
    </dgm:pt>
    <dgm:pt modelId="{67A54DE4-548C-4E38-BDAC-901865E03C85}" type="pres">
      <dgm:prSet presAssocID="{6DE6F3B0-2C6B-4F1E-AFA1-B78828D91BB1}" presName="parentText2" presStyleLbl="revTx" presStyleIdx="0" presStyleCnt="2">
        <dgm:presLayoutVars>
          <dgm:chMax val="4"/>
          <dgm:chPref val="3"/>
          <dgm:bulletEnabled val="1"/>
        </dgm:presLayoutVars>
      </dgm:prSet>
      <dgm:spPr/>
    </dgm:pt>
    <dgm:pt modelId="{061EBC70-8F32-4A9D-B924-E89B09C346D0}" type="pres">
      <dgm:prSet presAssocID="{6DE6F3B0-2C6B-4F1E-AFA1-B78828D91BB1}" presName="middleComposite" presStyleCnt="0"/>
      <dgm:spPr/>
    </dgm:pt>
    <dgm:pt modelId="{911DB060-126D-4CB0-BA67-5FBE607EF141}" type="pres">
      <dgm:prSet presAssocID="{494E94B7-B5D1-40A7-836B-BEE8102607D2}" presName="circ1" presStyleLbl="vennNode1" presStyleIdx="0" presStyleCnt="6"/>
      <dgm:spPr/>
    </dgm:pt>
    <dgm:pt modelId="{09BD1973-C372-4568-A1FC-45420A11AE01}" type="pres">
      <dgm:prSet presAssocID="{494E94B7-B5D1-40A7-836B-BEE8102607D2}" presName="circ1Tx" presStyleLbl="revTx" presStyleIdx="0" presStyleCnt="2">
        <dgm:presLayoutVars>
          <dgm:chMax val="0"/>
          <dgm:chPref val="0"/>
        </dgm:presLayoutVars>
      </dgm:prSet>
      <dgm:spPr/>
    </dgm:pt>
    <dgm:pt modelId="{1411E126-2546-4D40-8526-4F7BCD3679D7}" type="pres">
      <dgm:prSet presAssocID="{6DE6F3B0-2C6B-4F1E-AFA1-B78828D91BB1}" presName="leftComposite" presStyleCnt="0"/>
      <dgm:spPr/>
    </dgm:pt>
    <dgm:pt modelId="{36259536-A82E-4581-B9E8-BB59C26F4F64}" type="pres">
      <dgm:prSet presAssocID="{B7FB3D01-7FEE-480D-8955-FFAC3B6ECE16}" presName="childText1_1" presStyleLbl="vennNode1" presStyleIdx="1" presStyleCnt="6" custLinFactNeighborX="-3717" custLinFactNeighborY="-31">
        <dgm:presLayoutVars>
          <dgm:chMax val="0"/>
          <dgm:chPref val="0"/>
        </dgm:presLayoutVars>
      </dgm:prSet>
      <dgm:spPr/>
    </dgm:pt>
    <dgm:pt modelId="{D771F48B-DF41-4674-9C2E-F602F552010D}" type="pres">
      <dgm:prSet presAssocID="{B7FB3D01-7FEE-480D-8955-FFAC3B6ECE16}" presName="ellipse1" presStyleLbl="vennNode1" presStyleIdx="2" presStyleCnt="6" custLinFactNeighborX="20332" custLinFactNeighborY="98332"/>
      <dgm:spPr/>
    </dgm:pt>
    <dgm:pt modelId="{C5DDDF33-D960-47EC-93FC-AB28D494832F}" type="pres">
      <dgm:prSet presAssocID="{B7FB3D01-7FEE-480D-8955-FFAC3B6ECE16}" presName="ellipse2" presStyleLbl="vennNode1" presStyleIdx="3" presStyleCnt="6"/>
      <dgm:spPr/>
    </dgm:pt>
    <dgm:pt modelId="{CE87A3AC-3FE1-48C1-8BD5-B179475B0D44}" type="pres">
      <dgm:prSet presAssocID="{776D2E13-874B-430F-99BB-42DD18620624}" presName="childText1_2" presStyleLbl="vennNode1" presStyleIdx="4" presStyleCnt="6" custLinFactNeighborX="4144" custLinFactNeighborY="-18761">
        <dgm:presLayoutVars>
          <dgm:chMax val="0"/>
          <dgm:chPref val="0"/>
        </dgm:presLayoutVars>
      </dgm:prSet>
      <dgm:spPr/>
    </dgm:pt>
    <dgm:pt modelId="{83EE98B9-CD4F-416F-AEF5-6D12E3B865B9}" type="pres">
      <dgm:prSet presAssocID="{776D2E13-874B-430F-99BB-42DD18620624}" presName="ellipse3" presStyleLbl="vennNode1" presStyleIdx="5" presStyleCnt="6"/>
      <dgm:spPr/>
    </dgm:pt>
    <dgm:pt modelId="{1DAA5A14-4A48-4B89-9043-F6FAFA060CF5}" type="pres">
      <dgm:prSet presAssocID="{6DE6F3B0-2C6B-4F1E-AFA1-B78828D91BB1}" presName="parentText1" presStyleLbl="revTx" presStyleIdx="1" presStyleCnt="2">
        <dgm:presLayoutVars>
          <dgm:chMax val="4"/>
          <dgm:chPref val="3"/>
          <dgm:bulletEnabled val="1"/>
        </dgm:presLayoutVars>
      </dgm:prSet>
      <dgm:spPr/>
    </dgm:pt>
  </dgm:ptLst>
  <dgm:cxnLst>
    <dgm:cxn modelId="{BD649C5D-35A6-40F8-ADE3-8F842B5B694E}" type="presOf" srcId="{6DE6F3B0-2C6B-4F1E-AFA1-B78828D91BB1}" destId="{9ED3DB71-1568-4251-A9B9-CFB213D30D0A}" srcOrd="0" destOrd="0" presId="urn:microsoft.com/office/officeart/2009/3/layout/PhasedProcess"/>
    <dgm:cxn modelId="{91604A58-960B-4115-8E69-2D604A70CB4F}" type="presOf" srcId="{494E94B7-B5D1-40A7-836B-BEE8102607D2}" destId="{911DB060-126D-4CB0-BA67-5FBE607EF141}" srcOrd="0" destOrd="0" presId="urn:microsoft.com/office/officeart/2009/3/layout/PhasedProcess"/>
    <dgm:cxn modelId="{E5FBC07C-3B1F-4F71-8BD9-51A8391AAD74}" type="presOf" srcId="{B7FB3D01-7FEE-480D-8955-FFAC3B6ECE16}" destId="{36259536-A82E-4581-B9E8-BB59C26F4F64}" srcOrd="0" destOrd="0" presId="urn:microsoft.com/office/officeart/2009/3/layout/PhasedProcess"/>
    <dgm:cxn modelId="{0DAD4BAA-3889-4F40-BC09-04CF6F936CED}" type="presOf" srcId="{DD769A20-02CB-4A86-8766-AC5C217286BC}" destId="{67A54DE4-548C-4E38-BDAC-901865E03C85}" srcOrd="0" destOrd="0" presId="urn:microsoft.com/office/officeart/2009/3/layout/PhasedProcess"/>
    <dgm:cxn modelId="{D94E10B9-D045-4027-AE97-D90C7744C447}" type="presOf" srcId="{776D2E13-874B-430F-99BB-42DD18620624}" destId="{CE87A3AC-3FE1-48C1-8BD5-B179475B0D44}" srcOrd="0" destOrd="0" presId="urn:microsoft.com/office/officeart/2009/3/layout/PhasedProcess"/>
    <dgm:cxn modelId="{C8DA13C0-18E4-45C4-85B5-0F5B7C8BDAF3}" srcId="{6DE6F3B0-2C6B-4F1E-AFA1-B78828D91BB1}" destId="{DD769A20-02CB-4A86-8766-AC5C217286BC}" srcOrd="1" destOrd="0" parTransId="{96393404-39E1-4100-87B5-D043A09FED67}" sibTransId="{C29F83C6-F777-4E4D-8F97-98DB6A506F21}"/>
    <dgm:cxn modelId="{E7518EC7-DC2D-4C52-9E44-44DF45A2DC15}" type="presOf" srcId="{12DBF823-AFC5-4D09-9E4C-7004193785EA}" destId="{1DAA5A14-4A48-4B89-9043-F6FAFA060CF5}" srcOrd="0" destOrd="0" presId="urn:microsoft.com/office/officeart/2009/3/layout/PhasedProcess"/>
    <dgm:cxn modelId="{45D0DCC9-3164-4198-9795-B4955F0B35F6}" type="presOf" srcId="{494E94B7-B5D1-40A7-836B-BEE8102607D2}" destId="{09BD1973-C372-4568-A1FC-45420A11AE01}" srcOrd="1" destOrd="0" presId="urn:microsoft.com/office/officeart/2009/3/layout/PhasedProcess"/>
    <dgm:cxn modelId="{286070D1-FB0E-4F9F-B238-B07322E75971}" srcId="{6DE6F3B0-2C6B-4F1E-AFA1-B78828D91BB1}" destId="{12DBF823-AFC5-4D09-9E4C-7004193785EA}" srcOrd="0" destOrd="0" parTransId="{A91C3A4F-038A-48FE-B0F7-48C9400573E1}" sibTransId="{2C1E862C-9EAE-4D87-BB7B-AA76034BBA1C}"/>
    <dgm:cxn modelId="{C8C781E2-B1D0-406C-B07C-663405EF975B}" srcId="{12DBF823-AFC5-4D09-9E4C-7004193785EA}" destId="{B7FB3D01-7FEE-480D-8955-FFAC3B6ECE16}" srcOrd="0" destOrd="0" parTransId="{F0FD46B9-1A79-460C-91EA-F3935D70465A}" sibTransId="{BF8760B8-62CD-4D96-ACB5-4BFCFDAC5FC0}"/>
    <dgm:cxn modelId="{EF433DE4-7112-4CE7-AE24-A8035AA6A8A9}" srcId="{12DBF823-AFC5-4D09-9E4C-7004193785EA}" destId="{776D2E13-874B-430F-99BB-42DD18620624}" srcOrd="1" destOrd="0" parTransId="{5C879298-EF9C-4970-AA8D-17FE72BCA1A7}" sibTransId="{0EB9C5B0-CD2F-4688-A7D5-361C9FAFDA56}"/>
    <dgm:cxn modelId="{9D4ABDF9-CDA0-41A3-A576-46D3A5EFC09F}" srcId="{DD769A20-02CB-4A86-8766-AC5C217286BC}" destId="{494E94B7-B5D1-40A7-836B-BEE8102607D2}" srcOrd="0" destOrd="0" parTransId="{42E317B7-5BD9-434E-B315-83B5BB50F82B}" sibTransId="{4909B1FB-21EC-4F93-B743-FC26AC31F896}"/>
    <dgm:cxn modelId="{99F20CB5-D6C4-4939-96A3-C59D5B2A98BA}" type="presParOf" srcId="{9ED3DB71-1568-4251-A9B9-CFB213D30D0A}" destId="{E3CAF314-046A-4478-87CF-0FC4FAC6C71F}" srcOrd="0" destOrd="0" presId="urn:microsoft.com/office/officeart/2009/3/layout/PhasedProcess"/>
    <dgm:cxn modelId="{9A4901EF-2D29-42E1-BCA7-1AAF92B798A0}" type="presParOf" srcId="{9ED3DB71-1568-4251-A9B9-CFB213D30D0A}" destId="{FFB3BBD2-E7B8-4720-B25B-E06F5903C62F}" srcOrd="1" destOrd="0" presId="urn:microsoft.com/office/officeart/2009/3/layout/PhasedProcess"/>
    <dgm:cxn modelId="{C4A1029E-1184-42E8-AD38-6E7EC50AA59F}" type="presParOf" srcId="{9ED3DB71-1568-4251-A9B9-CFB213D30D0A}" destId="{67A54DE4-548C-4E38-BDAC-901865E03C85}" srcOrd="2" destOrd="0" presId="urn:microsoft.com/office/officeart/2009/3/layout/PhasedProcess"/>
    <dgm:cxn modelId="{094589D5-A404-4445-9915-163D76E86BCB}" type="presParOf" srcId="{9ED3DB71-1568-4251-A9B9-CFB213D30D0A}" destId="{061EBC70-8F32-4A9D-B924-E89B09C346D0}" srcOrd="3" destOrd="0" presId="urn:microsoft.com/office/officeart/2009/3/layout/PhasedProcess"/>
    <dgm:cxn modelId="{47F582D4-EDBC-4B9A-A6AB-69EEDDAF8014}" type="presParOf" srcId="{061EBC70-8F32-4A9D-B924-E89B09C346D0}" destId="{911DB060-126D-4CB0-BA67-5FBE607EF141}" srcOrd="0" destOrd="0" presId="urn:microsoft.com/office/officeart/2009/3/layout/PhasedProcess"/>
    <dgm:cxn modelId="{6E055462-3653-475E-AE8A-C4F137A037E8}" type="presParOf" srcId="{061EBC70-8F32-4A9D-B924-E89B09C346D0}" destId="{09BD1973-C372-4568-A1FC-45420A11AE01}" srcOrd="1" destOrd="0" presId="urn:microsoft.com/office/officeart/2009/3/layout/PhasedProcess"/>
    <dgm:cxn modelId="{F0E638A4-8E72-48F4-91C1-D15F387D5742}" type="presParOf" srcId="{9ED3DB71-1568-4251-A9B9-CFB213D30D0A}" destId="{1411E126-2546-4D40-8526-4F7BCD3679D7}" srcOrd="4" destOrd="0" presId="urn:microsoft.com/office/officeart/2009/3/layout/PhasedProcess"/>
    <dgm:cxn modelId="{0D809EE1-D362-4C5E-B2DF-4665AA3F8D1D}" type="presParOf" srcId="{1411E126-2546-4D40-8526-4F7BCD3679D7}" destId="{36259536-A82E-4581-B9E8-BB59C26F4F64}" srcOrd="0" destOrd="0" presId="urn:microsoft.com/office/officeart/2009/3/layout/PhasedProcess"/>
    <dgm:cxn modelId="{98E50D91-398E-4030-A909-0C09C90EC5A6}" type="presParOf" srcId="{1411E126-2546-4D40-8526-4F7BCD3679D7}" destId="{D771F48B-DF41-4674-9C2E-F602F552010D}" srcOrd="1" destOrd="0" presId="urn:microsoft.com/office/officeart/2009/3/layout/PhasedProcess"/>
    <dgm:cxn modelId="{838055C6-CB5B-4ABE-8D87-362DBAEDBE32}" type="presParOf" srcId="{1411E126-2546-4D40-8526-4F7BCD3679D7}" destId="{C5DDDF33-D960-47EC-93FC-AB28D494832F}" srcOrd="2" destOrd="0" presId="urn:microsoft.com/office/officeart/2009/3/layout/PhasedProcess"/>
    <dgm:cxn modelId="{50D03A82-0CC1-4029-A86A-A080ACCE11A8}" type="presParOf" srcId="{1411E126-2546-4D40-8526-4F7BCD3679D7}" destId="{CE87A3AC-3FE1-48C1-8BD5-B179475B0D44}" srcOrd="3" destOrd="0" presId="urn:microsoft.com/office/officeart/2009/3/layout/PhasedProcess"/>
    <dgm:cxn modelId="{A29480DA-1981-4A7E-968E-4C0D5D45F60A}" type="presParOf" srcId="{1411E126-2546-4D40-8526-4F7BCD3679D7}" destId="{83EE98B9-CD4F-416F-AEF5-6D12E3B865B9}" srcOrd="4" destOrd="0" presId="urn:microsoft.com/office/officeart/2009/3/layout/PhasedProcess"/>
    <dgm:cxn modelId="{09D067E9-C830-4C69-9ECC-A8A5AD1268E5}" type="presParOf" srcId="{9ED3DB71-1568-4251-A9B9-CFB213D30D0A}" destId="{1DAA5A14-4A48-4B89-9043-F6FAFA060CF5}" srcOrd="5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D60C7B-FA51-4932-BC30-53D87984F3B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8AB7DBA-A24D-4F21-BBBB-559470F31A03}">
      <dgm:prSet phldrT="[Texto]" phldr="0" custT="1"/>
      <dgm:spPr/>
      <dgm:t>
        <a:bodyPr/>
        <a:lstStyle/>
        <a:p>
          <a:r>
            <a:rPr lang="es-ES" sz="2400" dirty="0"/>
            <a:t>Mesa de trabajo</a:t>
          </a:r>
          <a:endParaRPr lang="es-CL" sz="2400" dirty="0"/>
        </a:p>
      </dgm:t>
    </dgm:pt>
    <dgm:pt modelId="{A862469B-D47C-4BEC-8E42-BA0EBD1CBB82}" type="parTrans" cxnId="{C04BFA44-E960-4AF1-8E67-F52898AAD16F}">
      <dgm:prSet/>
      <dgm:spPr/>
      <dgm:t>
        <a:bodyPr/>
        <a:lstStyle/>
        <a:p>
          <a:endParaRPr lang="es-CL"/>
        </a:p>
      </dgm:t>
    </dgm:pt>
    <dgm:pt modelId="{1AFBDDDD-BC99-4208-B825-3EDF6FD9C7AC}" type="sibTrans" cxnId="{C04BFA44-E960-4AF1-8E67-F52898AAD16F}">
      <dgm:prSet/>
      <dgm:spPr/>
      <dgm:t>
        <a:bodyPr/>
        <a:lstStyle/>
        <a:p>
          <a:endParaRPr lang="es-CL"/>
        </a:p>
      </dgm:t>
    </dgm:pt>
    <dgm:pt modelId="{326C1F0D-8B6C-47D8-BE0C-F0B6AEDCE5CD}">
      <dgm:prSet phldrT="[Texto]" phldr="0" custT="1"/>
      <dgm:spPr/>
      <dgm:t>
        <a:bodyPr/>
        <a:lstStyle/>
        <a:p>
          <a:r>
            <a:rPr lang="es-ES" sz="1200" dirty="0"/>
            <a:t>El SEA está dirigiendo una mesa de trabajo junto a las DR y otros servicios para analizar los desafíos de la industria</a:t>
          </a:r>
          <a:endParaRPr lang="es-CL" sz="1200" dirty="0"/>
        </a:p>
      </dgm:t>
    </dgm:pt>
    <dgm:pt modelId="{C833EC50-96ED-4817-8384-30E123C8B7D3}" type="parTrans" cxnId="{BD1CF120-FD80-43BD-A374-5FF7DE9F5562}">
      <dgm:prSet/>
      <dgm:spPr/>
      <dgm:t>
        <a:bodyPr/>
        <a:lstStyle/>
        <a:p>
          <a:endParaRPr lang="es-CL"/>
        </a:p>
      </dgm:t>
    </dgm:pt>
    <dgm:pt modelId="{F07D7337-96BE-4B44-BB97-46C6E24ACCE9}" type="sibTrans" cxnId="{BD1CF120-FD80-43BD-A374-5FF7DE9F5562}">
      <dgm:prSet/>
      <dgm:spPr/>
      <dgm:t>
        <a:bodyPr/>
        <a:lstStyle/>
        <a:p>
          <a:endParaRPr lang="es-CL"/>
        </a:p>
      </dgm:t>
    </dgm:pt>
    <dgm:pt modelId="{84F4BAB4-71CF-4B70-9DD7-1B9A0395B923}">
      <dgm:prSet phldrT="[Texto]" phldr="0" custT="1"/>
      <dgm:spPr/>
      <dgm:t>
        <a:bodyPr/>
        <a:lstStyle/>
        <a:p>
          <a:r>
            <a:rPr lang="es-ES" sz="1200" dirty="0"/>
            <a:t>Aumentos de producción</a:t>
          </a:r>
          <a:endParaRPr lang="es-CL" sz="1200" dirty="0"/>
        </a:p>
      </dgm:t>
    </dgm:pt>
    <dgm:pt modelId="{FD717CC9-F9BD-4F23-B48F-26E3F3608A4D}" type="parTrans" cxnId="{AC272ADA-9DB3-46B0-AB58-EF633B79D3A3}">
      <dgm:prSet/>
      <dgm:spPr/>
      <dgm:t>
        <a:bodyPr/>
        <a:lstStyle/>
        <a:p>
          <a:endParaRPr lang="es-CL"/>
        </a:p>
      </dgm:t>
    </dgm:pt>
    <dgm:pt modelId="{0EA34A66-878F-4743-9B50-F29BA22C5B86}" type="sibTrans" cxnId="{AC272ADA-9DB3-46B0-AB58-EF633B79D3A3}">
      <dgm:prSet/>
      <dgm:spPr/>
      <dgm:t>
        <a:bodyPr/>
        <a:lstStyle/>
        <a:p>
          <a:endParaRPr lang="es-CL"/>
        </a:p>
      </dgm:t>
    </dgm:pt>
    <dgm:pt modelId="{FB9F2FCB-8E28-497C-BA97-4060D2DEF2F0}">
      <dgm:prSet phldrT="[Texto]" phldr="0" custT="1"/>
      <dgm:spPr/>
      <dgm:t>
        <a:bodyPr/>
        <a:lstStyle/>
        <a:p>
          <a:r>
            <a:rPr lang="es-ES" sz="1200" dirty="0" err="1"/>
            <a:t>Microrelocalizaciones</a:t>
          </a:r>
          <a:endParaRPr lang="es-CL" sz="1200" dirty="0"/>
        </a:p>
      </dgm:t>
    </dgm:pt>
    <dgm:pt modelId="{401DEA11-D914-4F91-8A5C-A33C2F3FE8C7}" type="parTrans" cxnId="{28C82121-FDC9-43C8-9BC3-9432C25555F9}">
      <dgm:prSet/>
      <dgm:spPr/>
      <dgm:t>
        <a:bodyPr/>
        <a:lstStyle/>
        <a:p>
          <a:endParaRPr lang="es-CL"/>
        </a:p>
      </dgm:t>
    </dgm:pt>
    <dgm:pt modelId="{2364A368-C0B2-4A90-81E7-B481187E0A5E}" type="sibTrans" cxnId="{28C82121-FDC9-43C8-9BC3-9432C25555F9}">
      <dgm:prSet/>
      <dgm:spPr/>
      <dgm:t>
        <a:bodyPr/>
        <a:lstStyle/>
        <a:p>
          <a:endParaRPr lang="es-CL"/>
        </a:p>
      </dgm:t>
    </dgm:pt>
    <dgm:pt modelId="{0A55A5C9-BFDE-4437-A1DA-FC9C492E38BC}">
      <dgm:prSet phldrT="[Texto]" phldr="0" custT="1"/>
      <dgm:spPr/>
      <dgm:t>
        <a:bodyPr/>
        <a:lstStyle/>
        <a:p>
          <a:r>
            <a:rPr lang="es-ES" sz="1200" dirty="0"/>
            <a:t>Análisis de área de </a:t>
          </a:r>
          <a:r>
            <a:rPr lang="es-ES" sz="1200" dirty="0" err="1"/>
            <a:t>depositación</a:t>
          </a:r>
          <a:r>
            <a:rPr lang="es-ES" sz="1200" dirty="0"/>
            <a:t> de sedimentos y forma de acreditarlo</a:t>
          </a:r>
          <a:endParaRPr lang="es-CL" sz="1200" dirty="0"/>
        </a:p>
      </dgm:t>
    </dgm:pt>
    <dgm:pt modelId="{82425736-4D8D-459C-AD37-CF7E502733DB}" type="parTrans" cxnId="{96F1EABE-1DB7-486D-B04D-9D9458688A40}">
      <dgm:prSet/>
      <dgm:spPr/>
      <dgm:t>
        <a:bodyPr/>
        <a:lstStyle/>
        <a:p>
          <a:endParaRPr lang="es-CL"/>
        </a:p>
      </dgm:t>
    </dgm:pt>
    <dgm:pt modelId="{A10A321B-C858-45B7-97F1-BA40E8FD0E17}" type="sibTrans" cxnId="{96F1EABE-1DB7-486D-B04D-9D9458688A40}">
      <dgm:prSet/>
      <dgm:spPr/>
      <dgm:t>
        <a:bodyPr/>
        <a:lstStyle/>
        <a:p>
          <a:endParaRPr lang="es-CL"/>
        </a:p>
      </dgm:t>
    </dgm:pt>
    <dgm:pt modelId="{7F325EA2-0184-4BE7-8469-5C9A797347AC}" type="pres">
      <dgm:prSet presAssocID="{18D60C7B-FA51-4932-BC30-53D87984F3B7}" presName="linear" presStyleCnt="0">
        <dgm:presLayoutVars>
          <dgm:animLvl val="lvl"/>
          <dgm:resizeHandles val="exact"/>
        </dgm:presLayoutVars>
      </dgm:prSet>
      <dgm:spPr/>
    </dgm:pt>
    <dgm:pt modelId="{1323458D-AB48-450C-9147-A74FFD72CE09}" type="pres">
      <dgm:prSet presAssocID="{78AB7DBA-A24D-4F21-BBBB-559470F31A03}" presName="parentText" presStyleLbl="node1" presStyleIdx="0" presStyleCnt="1" custLinFactNeighborY="244">
        <dgm:presLayoutVars>
          <dgm:chMax val="0"/>
          <dgm:bulletEnabled val="1"/>
        </dgm:presLayoutVars>
      </dgm:prSet>
      <dgm:spPr/>
    </dgm:pt>
    <dgm:pt modelId="{8A1CF5C3-5566-43CD-8A51-E7A173960089}" type="pres">
      <dgm:prSet presAssocID="{78AB7DBA-A24D-4F21-BBBB-559470F31A0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01DDB07-DC80-4824-8367-53D65243F7B9}" type="presOf" srcId="{84F4BAB4-71CF-4B70-9DD7-1B9A0395B923}" destId="{8A1CF5C3-5566-43CD-8A51-E7A173960089}" srcOrd="0" destOrd="1" presId="urn:microsoft.com/office/officeart/2005/8/layout/vList2"/>
    <dgm:cxn modelId="{C58EE610-305D-4A0B-8A3E-9FF077EADDBC}" type="presOf" srcId="{0A55A5C9-BFDE-4437-A1DA-FC9C492E38BC}" destId="{8A1CF5C3-5566-43CD-8A51-E7A173960089}" srcOrd="0" destOrd="3" presId="urn:microsoft.com/office/officeart/2005/8/layout/vList2"/>
    <dgm:cxn modelId="{BD1CF120-FD80-43BD-A374-5FF7DE9F5562}" srcId="{78AB7DBA-A24D-4F21-BBBB-559470F31A03}" destId="{326C1F0D-8B6C-47D8-BE0C-F0B6AEDCE5CD}" srcOrd="0" destOrd="0" parTransId="{C833EC50-96ED-4817-8384-30E123C8B7D3}" sibTransId="{F07D7337-96BE-4B44-BB97-46C6E24ACCE9}"/>
    <dgm:cxn modelId="{28C82121-FDC9-43C8-9BC3-9432C25555F9}" srcId="{326C1F0D-8B6C-47D8-BE0C-F0B6AEDCE5CD}" destId="{FB9F2FCB-8E28-497C-BA97-4060D2DEF2F0}" srcOrd="1" destOrd="0" parTransId="{401DEA11-D914-4F91-8A5C-A33C2F3FE8C7}" sibTransId="{2364A368-C0B2-4A90-81E7-B481187E0A5E}"/>
    <dgm:cxn modelId="{C29C2F28-D10A-4D64-A131-00B1447929E5}" type="presOf" srcId="{FB9F2FCB-8E28-497C-BA97-4060D2DEF2F0}" destId="{8A1CF5C3-5566-43CD-8A51-E7A173960089}" srcOrd="0" destOrd="2" presId="urn:microsoft.com/office/officeart/2005/8/layout/vList2"/>
    <dgm:cxn modelId="{801C5E33-4FE4-480D-8156-400CF24FB146}" type="presOf" srcId="{326C1F0D-8B6C-47D8-BE0C-F0B6AEDCE5CD}" destId="{8A1CF5C3-5566-43CD-8A51-E7A173960089}" srcOrd="0" destOrd="0" presId="urn:microsoft.com/office/officeart/2005/8/layout/vList2"/>
    <dgm:cxn modelId="{28124D43-A042-4A6C-AB74-D09C0BCF73BA}" type="presOf" srcId="{78AB7DBA-A24D-4F21-BBBB-559470F31A03}" destId="{1323458D-AB48-450C-9147-A74FFD72CE09}" srcOrd="0" destOrd="0" presId="urn:microsoft.com/office/officeart/2005/8/layout/vList2"/>
    <dgm:cxn modelId="{C04BFA44-E960-4AF1-8E67-F52898AAD16F}" srcId="{18D60C7B-FA51-4932-BC30-53D87984F3B7}" destId="{78AB7DBA-A24D-4F21-BBBB-559470F31A03}" srcOrd="0" destOrd="0" parTransId="{A862469B-D47C-4BEC-8E42-BA0EBD1CBB82}" sibTransId="{1AFBDDDD-BC99-4208-B825-3EDF6FD9C7AC}"/>
    <dgm:cxn modelId="{96F1EABE-1DB7-486D-B04D-9D9458688A40}" srcId="{326C1F0D-8B6C-47D8-BE0C-F0B6AEDCE5CD}" destId="{0A55A5C9-BFDE-4437-A1DA-FC9C492E38BC}" srcOrd="2" destOrd="0" parTransId="{82425736-4D8D-459C-AD37-CF7E502733DB}" sibTransId="{A10A321B-C858-45B7-97F1-BA40E8FD0E17}"/>
    <dgm:cxn modelId="{AC272ADA-9DB3-46B0-AB58-EF633B79D3A3}" srcId="{326C1F0D-8B6C-47D8-BE0C-F0B6AEDCE5CD}" destId="{84F4BAB4-71CF-4B70-9DD7-1B9A0395B923}" srcOrd="0" destOrd="0" parTransId="{FD717CC9-F9BD-4F23-B48F-26E3F3608A4D}" sibTransId="{0EA34A66-878F-4743-9B50-F29BA22C5B86}"/>
    <dgm:cxn modelId="{5E8871DC-88B3-4DC1-BC5C-FC043A0567B9}" type="presOf" srcId="{18D60C7B-FA51-4932-BC30-53D87984F3B7}" destId="{7F325EA2-0184-4BE7-8469-5C9A797347AC}" srcOrd="0" destOrd="0" presId="urn:microsoft.com/office/officeart/2005/8/layout/vList2"/>
    <dgm:cxn modelId="{CCD1326E-7873-49BB-880E-CCE76D69B878}" type="presParOf" srcId="{7F325EA2-0184-4BE7-8469-5C9A797347AC}" destId="{1323458D-AB48-450C-9147-A74FFD72CE09}" srcOrd="0" destOrd="0" presId="urn:microsoft.com/office/officeart/2005/8/layout/vList2"/>
    <dgm:cxn modelId="{BC9BBAD1-DC99-4A93-850B-22C20019C327}" type="presParOf" srcId="{7F325EA2-0184-4BE7-8469-5C9A797347AC}" destId="{8A1CF5C3-5566-43CD-8A51-E7A17396008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AF314-046A-4478-87CF-0FC4FAC6C71F}">
      <dsp:nvSpPr>
        <dsp:cNvPr id="0" name=""/>
        <dsp:cNvSpPr/>
      </dsp:nvSpPr>
      <dsp:spPr>
        <a:xfrm rot="5400000">
          <a:off x="-74" y="882133"/>
          <a:ext cx="1996504" cy="199635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B3BBD2-E7B8-4720-B25B-E06F5903C62F}">
      <dsp:nvSpPr>
        <dsp:cNvPr id="0" name=""/>
        <dsp:cNvSpPr/>
      </dsp:nvSpPr>
      <dsp:spPr>
        <a:xfrm rot="16200000">
          <a:off x="2054615" y="882133"/>
          <a:ext cx="1996504" cy="199635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54DE4-548C-4E38-BDAC-901865E03C85}">
      <dsp:nvSpPr>
        <dsp:cNvPr id="0" name=""/>
        <dsp:cNvSpPr/>
      </dsp:nvSpPr>
      <dsp:spPr>
        <a:xfrm>
          <a:off x="2290866" y="2616331"/>
          <a:ext cx="1515901" cy="399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solidFill>
                <a:srgbClr val="A0C2F9"/>
              </a:solidFill>
            </a:rPr>
            <a:t>Pertinencias</a:t>
          </a:r>
          <a:endParaRPr lang="es-CL" sz="1900" kern="1200" dirty="0">
            <a:solidFill>
              <a:srgbClr val="A0C2F9"/>
            </a:solidFill>
          </a:endParaRPr>
        </a:p>
      </dsp:txBody>
      <dsp:txXfrm>
        <a:off x="2290866" y="2616331"/>
        <a:ext cx="1515901" cy="399428"/>
      </dsp:txXfrm>
    </dsp:sp>
    <dsp:sp modelId="{911DB060-126D-4CB0-BA67-5FBE607EF141}">
      <dsp:nvSpPr>
        <dsp:cNvPr id="0" name=""/>
        <dsp:cNvSpPr/>
      </dsp:nvSpPr>
      <dsp:spPr>
        <a:xfrm>
          <a:off x="2342314" y="1143506"/>
          <a:ext cx="1372899" cy="137289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bg1"/>
              </a:solidFill>
            </a:rPr>
            <a:t>10</a:t>
          </a:r>
          <a:r>
            <a:rPr lang="es-ES" sz="900" kern="1200" dirty="0">
              <a:solidFill>
                <a:schemeClr val="bg1"/>
              </a:solidFill>
            </a:rPr>
            <a:t> Modificaciones de RCA en análisis</a:t>
          </a:r>
          <a:endParaRPr lang="es-CL" sz="900" kern="1200" dirty="0">
            <a:solidFill>
              <a:schemeClr val="bg1"/>
            </a:solidFill>
          </a:endParaRPr>
        </a:p>
      </dsp:txBody>
      <dsp:txXfrm>
        <a:off x="2616894" y="1280796"/>
        <a:ext cx="823739" cy="1098319"/>
      </dsp:txXfrm>
    </dsp:sp>
    <dsp:sp modelId="{36259536-A82E-4581-B9E8-BB59C26F4F64}">
      <dsp:nvSpPr>
        <dsp:cNvPr id="0" name=""/>
        <dsp:cNvSpPr/>
      </dsp:nvSpPr>
      <dsp:spPr>
        <a:xfrm>
          <a:off x="644141" y="1129147"/>
          <a:ext cx="668722" cy="6686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bg1"/>
              </a:solidFill>
            </a:rPr>
            <a:t>9 </a:t>
          </a:r>
          <a:r>
            <a:rPr lang="es-ES" sz="400" b="1" kern="1200" dirty="0">
              <a:solidFill>
                <a:schemeClr val="bg1"/>
              </a:solidFill>
            </a:rPr>
            <a:t>Proyectos en evaluación</a:t>
          </a:r>
          <a:endParaRPr lang="es-CL" sz="400" kern="1200" dirty="0">
            <a:solidFill>
              <a:schemeClr val="bg1"/>
            </a:solidFill>
          </a:endParaRPr>
        </a:p>
      </dsp:txBody>
      <dsp:txXfrm>
        <a:off x="742073" y="1227067"/>
        <a:ext cx="472858" cy="472801"/>
      </dsp:txXfrm>
    </dsp:sp>
    <dsp:sp modelId="{D771F48B-DF41-4674-9C2E-F602F552010D}">
      <dsp:nvSpPr>
        <dsp:cNvPr id="0" name=""/>
        <dsp:cNvSpPr/>
      </dsp:nvSpPr>
      <dsp:spPr>
        <a:xfrm>
          <a:off x="489169" y="2011197"/>
          <a:ext cx="328342" cy="3283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5DDDF33-D960-47EC-93FC-AB28D494832F}">
      <dsp:nvSpPr>
        <dsp:cNvPr id="0" name=""/>
        <dsp:cNvSpPr/>
      </dsp:nvSpPr>
      <dsp:spPr>
        <a:xfrm>
          <a:off x="1392488" y="1260947"/>
          <a:ext cx="191025" cy="1910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E87A3AC-3FE1-48C1-8BD5-B179475B0D44}">
      <dsp:nvSpPr>
        <dsp:cNvPr id="0" name=""/>
        <dsp:cNvSpPr/>
      </dsp:nvSpPr>
      <dsp:spPr>
        <a:xfrm>
          <a:off x="1104293" y="1586803"/>
          <a:ext cx="668722" cy="6686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</a:rPr>
            <a:t>39</a:t>
          </a:r>
          <a:r>
            <a:rPr lang="es-ES" sz="500" b="1" kern="1200" dirty="0">
              <a:solidFill>
                <a:schemeClr val="bg1"/>
              </a:solidFill>
            </a:rPr>
            <a:t>Millones de Dólares</a:t>
          </a:r>
        </a:p>
      </dsp:txBody>
      <dsp:txXfrm>
        <a:off x="1202225" y="1684723"/>
        <a:ext cx="472858" cy="472801"/>
      </dsp:txXfrm>
    </dsp:sp>
    <dsp:sp modelId="{83EE98B9-CD4F-416F-AEF5-6D12E3B865B9}">
      <dsp:nvSpPr>
        <dsp:cNvPr id="0" name=""/>
        <dsp:cNvSpPr/>
      </dsp:nvSpPr>
      <dsp:spPr>
        <a:xfrm>
          <a:off x="1146562" y="2421835"/>
          <a:ext cx="191025" cy="1910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DAA5A14-4A48-4B89-9043-F6FAFA060CF5}">
      <dsp:nvSpPr>
        <dsp:cNvPr id="0" name=""/>
        <dsp:cNvSpPr/>
      </dsp:nvSpPr>
      <dsp:spPr>
        <a:xfrm>
          <a:off x="375126" y="2616331"/>
          <a:ext cx="1515901" cy="399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>
              <a:solidFill>
                <a:srgbClr val="A0C2F9"/>
              </a:solidFill>
            </a:rPr>
            <a:t>SEIA</a:t>
          </a:r>
          <a:endParaRPr lang="es-CL" sz="1900" kern="1200" dirty="0">
            <a:solidFill>
              <a:srgbClr val="A0C2F9"/>
            </a:solidFill>
          </a:endParaRPr>
        </a:p>
      </dsp:txBody>
      <dsp:txXfrm>
        <a:off x="375126" y="2616331"/>
        <a:ext cx="1515901" cy="399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3458D-AB48-450C-9147-A74FFD72CE09}">
      <dsp:nvSpPr>
        <dsp:cNvPr id="0" name=""/>
        <dsp:cNvSpPr/>
      </dsp:nvSpPr>
      <dsp:spPr>
        <a:xfrm>
          <a:off x="0" y="8393"/>
          <a:ext cx="4051046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Mesa de trabajo</a:t>
          </a:r>
          <a:endParaRPr lang="es-CL" sz="2400" kern="1200" dirty="0"/>
        </a:p>
      </dsp:txBody>
      <dsp:txXfrm>
        <a:off x="29243" y="37636"/>
        <a:ext cx="3992560" cy="540554"/>
      </dsp:txXfrm>
    </dsp:sp>
    <dsp:sp modelId="{8A1CF5C3-5566-43CD-8A51-E7A173960089}">
      <dsp:nvSpPr>
        <dsp:cNvPr id="0" name=""/>
        <dsp:cNvSpPr/>
      </dsp:nvSpPr>
      <dsp:spPr>
        <a:xfrm>
          <a:off x="0" y="604362"/>
          <a:ext cx="4051046" cy="1258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62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/>
            <a:t>El SEA está dirigiendo una mesa de trabajo junto a las DR y otros servicios para analizar los desafíos de la industria</a:t>
          </a:r>
          <a:endParaRPr lang="es-CL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/>
            <a:t>Aumentos de producción</a:t>
          </a:r>
          <a:endParaRPr lang="es-CL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 err="1"/>
            <a:t>Microrelocalizaciones</a:t>
          </a:r>
          <a:endParaRPr lang="es-CL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/>
            <a:t>Análisis de área de </a:t>
          </a:r>
          <a:r>
            <a:rPr lang="es-ES" sz="1200" kern="1200" dirty="0" err="1"/>
            <a:t>depositación</a:t>
          </a:r>
          <a:r>
            <a:rPr lang="es-ES" sz="1200" kern="1200" dirty="0"/>
            <a:t> de sedimentos y forma de acreditarlo</a:t>
          </a:r>
          <a:endParaRPr lang="es-CL" sz="1200" kern="1200" dirty="0"/>
        </a:p>
      </dsp:txBody>
      <dsp:txXfrm>
        <a:off x="0" y="604362"/>
        <a:ext cx="4051046" cy="1258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66B54-3A09-B9AA-AB58-BE2468D2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22C43BD-235A-7946-A60B-BC020D106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B73F79-636B-9B12-604C-50B3F060C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6070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FB8E7-144A-4FD7-7B02-40789204C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E8E618F-9E29-F33F-229F-FE389E8F2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A433952-C74E-341A-0CD0-F180AF664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3267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73A9CFC8-DDBE-FE47-563C-DEC7A63E0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783cb6c4b_3_61:notes">
            <a:extLst>
              <a:ext uri="{FF2B5EF4-FFF2-40B4-BE49-F238E27FC236}">
                <a16:creationId xmlns:a16="http://schemas.microsoft.com/office/drawing/2014/main" id="{85787EB8-8577-4A42-6655-04555626A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CL"/>
          </a:p>
        </p:txBody>
      </p:sp>
      <p:sp>
        <p:nvSpPr>
          <p:cNvPr id="114" name="Google Shape;114;g3d783cb6c4b_3_61:notes">
            <a:extLst>
              <a:ext uri="{FF2B5EF4-FFF2-40B4-BE49-F238E27FC236}">
                <a16:creationId xmlns:a16="http://schemas.microsoft.com/office/drawing/2014/main" id="{C33A3B8F-C1DF-6397-61B9-065474D26D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s-ES"/>
              <a:t>Consolidar el sistema.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6699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E489B5BE-6A59-3AF1-FD3F-7EBE53453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783cb6c4b_3_61:notes">
            <a:extLst>
              <a:ext uri="{FF2B5EF4-FFF2-40B4-BE49-F238E27FC236}">
                <a16:creationId xmlns:a16="http://schemas.microsoft.com/office/drawing/2014/main" id="{D8A3FE5F-3FC0-A906-F37D-09FC3A369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3d783cb6c4b_3_61:notes">
            <a:extLst>
              <a:ext uri="{FF2B5EF4-FFF2-40B4-BE49-F238E27FC236}">
                <a16:creationId xmlns:a16="http://schemas.microsoft.com/office/drawing/2014/main" id="{4447C126-1D8A-2E0F-9ECB-36F6BD248E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Consolidar el sistema.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28829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E0DA37C9-81D8-509C-974C-3F4128F21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783cb6c4b_3_61:notes">
            <a:extLst>
              <a:ext uri="{FF2B5EF4-FFF2-40B4-BE49-F238E27FC236}">
                <a16:creationId xmlns:a16="http://schemas.microsoft.com/office/drawing/2014/main" id="{3C9E443A-4565-34F3-0865-4A2872C15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3d783cb6c4b_3_61:notes">
            <a:extLst>
              <a:ext uri="{FF2B5EF4-FFF2-40B4-BE49-F238E27FC236}">
                <a16:creationId xmlns:a16="http://schemas.microsoft.com/office/drawing/2014/main" id="{D33DC60E-66F6-8E0B-97CC-1D49E802D0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/>
              <a:t>Consolidar el sistema.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992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erp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gj.png" descr="fgj.png">
            <a:extLst>
              <a:ext uri="{FF2B5EF4-FFF2-40B4-BE49-F238E27FC236}">
                <a16:creationId xmlns:a16="http://schemas.microsoft.com/office/drawing/2014/main" id="{8CA92F65-B3FC-B226-8F48-42612F200D4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A14E18-D7DC-2E42-EEAC-2C4BAF413C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900" y="-5456"/>
            <a:ext cx="1289050" cy="9796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7D2A53A-4378-F5A8-D1C2-1E65F7EDC91E}"/>
              </a:ext>
            </a:extLst>
          </p:cNvPr>
          <p:cNvSpPr/>
          <p:nvPr userDrawn="1"/>
        </p:nvSpPr>
        <p:spPr>
          <a:xfrm>
            <a:off x="5454203" y="4490646"/>
            <a:ext cx="3535250" cy="552182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073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  <p:pic>
        <p:nvPicPr>
          <p:cNvPr id="2" name="Google Shape;116;p27" title="Fondo PPT-1.png">
            <a:extLst>
              <a:ext uri="{FF2B5EF4-FFF2-40B4-BE49-F238E27FC236}">
                <a16:creationId xmlns:a16="http://schemas.microsoft.com/office/drawing/2014/main" id="{9B29B45B-B4D2-F0EF-10A9-A9673B6E8D8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853"/>
            <a:ext cx="92456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77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descr="Google Shape;54;p13">
            <a:extLst>
              <a:ext uri="{FF2B5EF4-FFF2-40B4-BE49-F238E27FC236}">
                <a16:creationId xmlns:a16="http://schemas.microsoft.com/office/drawing/2014/main" id="{A0A76791-DE4B-EBA0-CE18-45A87BC89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4226" y="-42551"/>
            <a:ext cx="9338225" cy="5252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BC36A2D-B53D-7E7D-1D95-C2C5E0103E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900" y="-5456"/>
            <a:ext cx="1289050" cy="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330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59" r:id="rId3"/>
    <p:sldLayoutId id="2147483660" r:id="rId4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9;p25" title="Primer Fondo PPT-2 .png">
            <a:extLst>
              <a:ext uri="{FF2B5EF4-FFF2-40B4-BE49-F238E27FC236}">
                <a16:creationId xmlns:a16="http://schemas.microsoft.com/office/drawing/2014/main" id="{67EE1B20-4E33-6665-2E51-4463D1BAF00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0" y="0"/>
            <a:ext cx="9140300" cy="522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EFC6EA3-1F64-520B-3EF6-BA4960B21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314" y="3789541"/>
            <a:ext cx="2020086" cy="865750"/>
          </a:xfrm>
          <a:prstGeom prst="rect">
            <a:avLst/>
          </a:prstGeom>
        </p:spPr>
      </p:pic>
      <p:sp>
        <p:nvSpPr>
          <p:cNvPr id="2" name="Google Shape;100;p25">
            <a:extLst>
              <a:ext uri="{FF2B5EF4-FFF2-40B4-BE49-F238E27FC236}">
                <a16:creationId xmlns:a16="http://schemas.microsoft.com/office/drawing/2014/main" id="{18A9F4B0-23A8-9435-F0FB-A59CF2284885}"/>
              </a:ext>
            </a:extLst>
          </p:cNvPr>
          <p:cNvSpPr txBox="1"/>
          <p:nvPr/>
        </p:nvSpPr>
        <p:spPr>
          <a:xfrm>
            <a:off x="1199896" y="2199418"/>
            <a:ext cx="7115428" cy="482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SERVICIO DE EVALUACIÓN AMBIENTAL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es-419" sz="180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97504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8EED1-522B-4E45-ED19-EC7EF0CE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22;p24">
            <a:extLst>
              <a:ext uri="{FF2B5EF4-FFF2-40B4-BE49-F238E27FC236}">
                <a16:creationId xmlns:a16="http://schemas.microsoft.com/office/drawing/2014/main" id="{B6B0F5D9-2B42-FFDE-F969-24160216CB86}"/>
              </a:ext>
            </a:extLst>
          </p:cNvPr>
          <p:cNvSpPr txBox="1"/>
          <p:nvPr/>
        </p:nvSpPr>
        <p:spPr>
          <a:xfrm>
            <a:off x="2145391" y="2432860"/>
            <a:ext cx="1706421" cy="101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Certeza jurídica y alto estándar en la evaluación </a:t>
            </a:r>
            <a:r>
              <a:rPr lang="es-ES" sz="1600" b="1">
                <a:solidFill>
                  <a:srgbClr val="0E2841">
                    <a:lumMod val="90000"/>
                    <a:lumOff val="10000"/>
                  </a:srgbClr>
                </a:solidFill>
              </a:rPr>
              <a:t>a</a:t>
            </a:r>
            <a:r>
              <a:rPr kumimoji="0" lang="es-ES" sz="1600" b="1" i="0" u="none" strike="noStrike" kern="0" cap="none" spc="0" normalizeH="0" baseline="0" noProof="0" err="1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mbiental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Montserrat" panose="02000505000000020004" pitchFamily="2" charset="77"/>
            </a:endParaRPr>
          </a:p>
        </p:txBody>
      </p:sp>
      <p:sp>
        <p:nvSpPr>
          <p:cNvPr id="6" name="Google Shape;323;p24">
            <a:extLst>
              <a:ext uri="{FF2B5EF4-FFF2-40B4-BE49-F238E27FC236}">
                <a16:creationId xmlns:a16="http://schemas.microsoft.com/office/drawing/2014/main" id="{117B1F5B-7DED-C73C-7B26-2D82F6DACE11}"/>
              </a:ext>
            </a:extLst>
          </p:cNvPr>
          <p:cNvSpPr txBox="1"/>
          <p:nvPr/>
        </p:nvSpPr>
        <p:spPr>
          <a:xfrm>
            <a:off x="1763510" y="4099476"/>
            <a:ext cx="2274731" cy="808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Liderazgo y rectoría </a:t>
            </a:r>
            <a:r>
              <a:rPr lang="es-ES" sz="1600" b="1">
                <a:solidFill>
                  <a:srgbClr val="0E2841">
                    <a:lumMod val="90000"/>
                    <a:lumOff val="10000"/>
                  </a:srgbClr>
                </a:solidFill>
              </a:rPr>
              <a:t>t</a:t>
            </a:r>
            <a:r>
              <a:rPr kumimoji="0" lang="es-ES" sz="1600" b="1" i="0" u="none" strike="noStrike" kern="0" cap="none" spc="0" normalizeH="0" baseline="0" noProof="0" err="1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écnica</a:t>
            </a:r>
            <a:r>
              <a:rPr kumimoji="0" lang="es-ES" sz="1600" b="1" i="0" u="none" strike="noStrike" kern="0" cap="none" spc="0" normalizeH="0" baseline="0" noProof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 en la evaluación </a:t>
            </a:r>
            <a:r>
              <a:rPr lang="es-ES" sz="1600" b="1" noProof="0">
                <a:solidFill>
                  <a:srgbClr val="0E2841">
                    <a:lumMod val="90000"/>
                    <a:lumOff val="10000"/>
                  </a:srgbClr>
                </a:solidFill>
              </a:rPr>
              <a:t>a</a:t>
            </a:r>
            <a:r>
              <a:rPr kumimoji="0" lang="es-ES" sz="1600" b="1" i="0" u="none" strike="noStrike" kern="0" cap="none" spc="0" normalizeH="0" baseline="0" noProof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mbiental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Montserrat" panose="02000505000000020004" pitchFamily="2" charset="77"/>
            </a:endParaRPr>
          </a:p>
        </p:txBody>
      </p:sp>
      <p:sp>
        <p:nvSpPr>
          <p:cNvPr id="9" name="Google Shape;324;p24">
            <a:extLst>
              <a:ext uri="{FF2B5EF4-FFF2-40B4-BE49-F238E27FC236}">
                <a16:creationId xmlns:a16="http://schemas.microsoft.com/office/drawing/2014/main" id="{8EE21EBA-4921-4DDA-83B5-F1280E07BC09}"/>
              </a:ext>
            </a:extLst>
          </p:cNvPr>
          <p:cNvSpPr txBox="1"/>
          <p:nvPr/>
        </p:nvSpPr>
        <p:spPr>
          <a:xfrm>
            <a:off x="1763511" y="978435"/>
            <a:ext cx="2185953" cy="547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Tx/>
              <a:buNone/>
              <a:tabLst/>
              <a:defRPr/>
            </a:pPr>
            <a:r>
              <a:rPr kumimoji="0" lang="es-ES" sz="1600" b="1" i="0" u="none" strike="noStrike" kern="0" cap="none" spc="0" normalizeH="0" baseline="0" noProof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Evaluación ambiental eficiente y oportuna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Montserrat" panose="02000505000000020004" pitchFamily="2" charset="77"/>
            </a:endParaRPr>
          </a:p>
        </p:txBody>
      </p:sp>
      <p:grpSp>
        <p:nvGrpSpPr>
          <p:cNvPr id="11" name="Группа 4">
            <a:extLst>
              <a:ext uri="{FF2B5EF4-FFF2-40B4-BE49-F238E27FC236}">
                <a16:creationId xmlns:a16="http://schemas.microsoft.com/office/drawing/2014/main" id="{7544F76C-D678-B40C-CDC2-BA9B30DF7706}"/>
              </a:ext>
            </a:extLst>
          </p:cNvPr>
          <p:cNvGrpSpPr/>
          <p:nvPr/>
        </p:nvGrpSpPr>
        <p:grpSpPr>
          <a:xfrm>
            <a:off x="949124" y="982007"/>
            <a:ext cx="666750" cy="702467"/>
            <a:chOff x="7386637" y="920751"/>
            <a:chExt cx="889000" cy="936623"/>
          </a:xfrm>
          <a:solidFill>
            <a:srgbClr val="A02B93">
              <a:lumMod val="60000"/>
              <a:lumOff val="40000"/>
            </a:srgbClr>
          </a:solidFill>
        </p:grpSpPr>
        <p:sp>
          <p:nvSpPr>
            <p:cNvPr id="13" name="Google Shape;327;p24">
              <a:extLst>
                <a:ext uri="{FF2B5EF4-FFF2-40B4-BE49-F238E27FC236}">
                  <a16:creationId xmlns:a16="http://schemas.microsoft.com/office/drawing/2014/main" id="{4976FF70-22BA-1F64-4FB4-AA5FC91701FE}"/>
                </a:ext>
              </a:extLst>
            </p:cNvPr>
            <p:cNvSpPr/>
            <p:nvPr/>
          </p:nvSpPr>
          <p:spPr>
            <a:xfrm>
              <a:off x="7386637" y="920751"/>
              <a:ext cx="889000" cy="890587"/>
            </a:xfrm>
            <a:prstGeom prst="ellipse">
              <a:avLst/>
            </a:prstGeom>
            <a:solidFill>
              <a:srgbClr val="579640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28;p24">
              <a:extLst>
                <a:ext uri="{FF2B5EF4-FFF2-40B4-BE49-F238E27FC236}">
                  <a16:creationId xmlns:a16="http://schemas.microsoft.com/office/drawing/2014/main" id="{B092E85C-F58E-920D-43EB-E337B0EB8B91}"/>
                </a:ext>
              </a:extLst>
            </p:cNvPr>
            <p:cNvSpPr txBox="1"/>
            <p:nvPr/>
          </p:nvSpPr>
          <p:spPr>
            <a:xfrm>
              <a:off x="7716837" y="1017587"/>
              <a:ext cx="554037" cy="839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Tx/>
                <a:buNone/>
                <a:tabLst/>
                <a:defRPr/>
              </a:pPr>
              <a:r>
                <a:rPr kumimoji="0" lang="en-US" sz="337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" name="Группа 5">
            <a:extLst>
              <a:ext uri="{FF2B5EF4-FFF2-40B4-BE49-F238E27FC236}">
                <a16:creationId xmlns:a16="http://schemas.microsoft.com/office/drawing/2014/main" id="{A6F32AAB-F553-C5A6-F50E-73C543D3CB95}"/>
              </a:ext>
            </a:extLst>
          </p:cNvPr>
          <p:cNvGrpSpPr/>
          <p:nvPr/>
        </p:nvGrpSpPr>
        <p:grpSpPr>
          <a:xfrm>
            <a:off x="1371796" y="2560776"/>
            <a:ext cx="720328" cy="690562"/>
            <a:chOff x="7950200" y="3025775"/>
            <a:chExt cx="960437" cy="920749"/>
          </a:xfrm>
        </p:grpSpPr>
        <p:sp>
          <p:nvSpPr>
            <p:cNvPr id="16" name="Google Shape;325;p24">
              <a:extLst>
                <a:ext uri="{FF2B5EF4-FFF2-40B4-BE49-F238E27FC236}">
                  <a16:creationId xmlns:a16="http://schemas.microsoft.com/office/drawing/2014/main" id="{88982830-C0E8-F045-5808-620ECABD3879}"/>
                </a:ext>
              </a:extLst>
            </p:cNvPr>
            <p:cNvSpPr/>
            <p:nvPr/>
          </p:nvSpPr>
          <p:spPr>
            <a:xfrm>
              <a:off x="7950200" y="3025775"/>
              <a:ext cx="893762" cy="890587"/>
            </a:xfrm>
            <a:prstGeom prst="ellipse">
              <a:avLst/>
            </a:prstGeom>
            <a:solidFill>
              <a:srgbClr val="FB8304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29;p24">
              <a:extLst>
                <a:ext uri="{FF2B5EF4-FFF2-40B4-BE49-F238E27FC236}">
                  <a16:creationId xmlns:a16="http://schemas.microsoft.com/office/drawing/2014/main" id="{B5FBEFF6-0409-77DF-F428-3053BF2092A7}"/>
                </a:ext>
              </a:extLst>
            </p:cNvPr>
            <p:cNvSpPr txBox="1"/>
            <p:nvPr/>
          </p:nvSpPr>
          <p:spPr>
            <a:xfrm>
              <a:off x="8234362" y="3106737"/>
              <a:ext cx="676275" cy="839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Tx/>
                <a:buNone/>
                <a:tabLst/>
                <a:defRPr/>
              </a:pPr>
              <a:r>
                <a:rPr kumimoji="0" lang="en-US" sz="337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Группа 6">
            <a:extLst>
              <a:ext uri="{FF2B5EF4-FFF2-40B4-BE49-F238E27FC236}">
                <a16:creationId xmlns:a16="http://schemas.microsoft.com/office/drawing/2014/main" id="{15D46B31-3CBB-7202-D2EF-2DA1C8560734}"/>
              </a:ext>
            </a:extLst>
          </p:cNvPr>
          <p:cNvGrpSpPr/>
          <p:nvPr/>
        </p:nvGrpSpPr>
        <p:grpSpPr>
          <a:xfrm>
            <a:off x="949124" y="4100253"/>
            <a:ext cx="716756" cy="702469"/>
            <a:chOff x="7386637" y="5078412"/>
            <a:chExt cx="955675" cy="936625"/>
          </a:xfrm>
        </p:grpSpPr>
        <p:sp>
          <p:nvSpPr>
            <p:cNvPr id="19" name="Google Shape;326;p24">
              <a:extLst>
                <a:ext uri="{FF2B5EF4-FFF2-40B4-BE49-F238E27FC236}">
                  <a16:creationId xmlns:a16="http://schemas.microsoft.com/office/drawing/2014/main" id="{9A4B07C4-4D16-9E52-28FA-3DF7BC6320C6}"/>
                </a:ext>
              </a:extLst>
            </p:cNvPr>
            <p:cNvSpPr/>
            <p:nvPr/>
          </p:nvSpPr>
          <p:spPr>
            <a:xfrm>
              <a:off x="7386637" y="5078412"/>
              <a:ext cx="889000" cy="889000"/>
            </a:xfrm>
            <a:prstGeom prst="ellipse">
              <a:avLst/>
            </a:prstGeom>
            <a:solidFill>
              <a:srgbClr val="0080DC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330;p24">
              <a:extLst>
                <a:ext uri="{FF2B5EF4-FFF2-40B4-BE49-F238E27FC236}">
                  <a16:creationId xmlns:a16="http://schemas.microsoft.com/office/drawing/2014/main" id="{3023E685-A974-4BD3-A2A4-CEB2F585F93E}"/>
                </a:ext>
              </a:extLst>
            </p:cNvPr>
            <p:cNvSpPr txBox="1"/>
            <p:nvPr/>
          </p:nvSpPr>
          <p:spPr>
            <a:xfrm>
              <a:off x="7675562" y="5175250"/>
              <a:ext cx="666750" cy="839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0"/>
                <a:buFontTx/>
                <a:buNone/>
                <a:tabLst/>
                <a:defRPr/>
              </a:pPr>
              <a:r>
                <a:rPr kumimoji="0" lang="en-US" sz="337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Google Shape;331;p24">
            <a:extLst>
              <a:ext uri="{FF2B5EF4-FFF2-40B4-BE49-F238E27FC236}">
                <a16:creationId xmlns:a16="http://schemas.microsoft.com/office/drawing/2014/main" id="{8379BC4E-DFE9-89DB-EE35-E76F12425314}"/>
              </a:ext>
            </a:extLst>
          </p:cNvPr>
          <p:cNvSpPr/>
          <p:nvPr/>
        </p:nvSpPr>
        <p:spPr>
          <a:xfrm>
            <a:off x="1453949" y="1684475"/>
            <a:ext cx="240506" cy="795338"/>
          </a:xfrm>
          <a:custGeom>
            <a:avLst/>
            <a:gdLst/>
            <a:ahLst/>
            <a:cxnLst/>
            <a:rect l="l" t="t" r="r" b="b"/>
            <a:pathLst>
              <a:path w="77" h="254" extrusionOk="0">
                <a:moveTo>
                  <a:pt x="72" y="254"/>
                </a:moveTo>
                <a:cubicBezTo>
                  <a:pt x="69" y="254"/>
                  <a:pt x="67" y="252"/>
                  <a:pt x="67" y="249"/>
                </a:cubicBezTo>
                <a:cubicBezTo>
                  <a:pt x="55" y="166"/>
                  <a:pt x="33" y="85"/>
                  <a:pt x="1" y="8"/>
                </a:cubicBezTo>
                <a:cubicBezTo>
                  <a:pt x="0" y="5"/>
                  <a:pt x="2" y="2"/>
                  <a:pt x="4" y="1"/>
                </a:cubicBezTo>
                <a:cubicBezTo>
                  <a:pt x="7" y="0"/>
                  <a:pt x="10" y="1"/>
                  <a:pt x="11" y="4"/>
                </a:cubicBezTo>
                <a:cubicBezTo>
                  <a:pt x="44" y="82"/>
                  <a:pt x="66" y="164"/>
                  <a:pt x="77" y="248"/>
                </a:cubicBezTo>
                <a:cubicBezTo>
                  <a:pt x="77" y="251"/>
                  <a:pt x="75" y="254"/>
                  <a:pt x="73" y="254"/>
                </a:cubicBezTo>
                <a:cubicBezTo>
                  <a:pt x="72" y="254"/>
                  <a:pt x="72" y="254"/>
                  <a:pt x="72" y="254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135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332;p24">
            <a:extLst>
              <a:ext uri="{FF2B5EF4-FFF2-40B4-BE49-F238E27FC236}">
                <a16:creationId xmlns:a16="http://schemas.microsoft.com/office/drawing/2014/main" id="{66400B19-1D7B-6C5F-B291-9262F913F031}"/>
              </a:ext>
            </a:extLst>
          </p:cNvPr>
          <p:cNvSpPr/>
          <p:nvPr/>
        </p:nvSpPr>
        <p:spPr>
          <a:xfrm>
            <a:off x="1453949" y="3291819"/>
            <a:ext cx="240506" cy="795338"/>
          </a:xfrm>
          <a:custGeom>
            <a:avLst/>
            <a:gdLst/>
            <a:ahLst/>
            <a:cxnLst/>
            <a:rect l="l" t="t" r="r" b="b"/>
            <a:pathLst>
              <a:path w="77" h="254" extrusionOk="0">
                <a:moveTo>
                  <a:pt x="6" y="254"/>
                </a:moveTo>
                <a:cubicBezTo>
                  <a:pt x="6" y="254"/>
                  <a:pt x="5" y="254"/>
                  <a:pt x="4" y="254"/>
                </a:cubicBezTo>
                <a:cubicBezTo>
                  <a:pt x="2" y="252"/>
                  <a:pt x="0" y="249"/>
                  <a:pt x="1" y="247"/>
                </a:cubicBezTo>
                <a:cubicBezTo>
                  <a:pt x="33" y="169"/>
                  <a:pt x="55" y="88"/>
                  <a:pt x="67" y="5"/>
                </a:cubicBezTo>
                <a:cubicBezTo>
                  <a:pt x="67" y="2"/>
                  <a:pt x="70" y="0"/>
                  <a:pt x="73" y="1"/>
                </a:cubicBezTo>
                <a:cubicBezTo>
                  <a:pt x="75" y="1"/>
                  <a:pt x="77" y="4"/>
                  <a:pt x="77" y="6"/>
                </a:cubicBezTo>
                <a:cubicBezTo>
                  <a:pt x="66" y="90"/>
                  <a:pt x="44" y="173"/>
                  <a:pt x="11" y="251"/>
                </a:cubicBezTo>
                <a:cubicBezTo>
                  <a:pt x="10" y="253"/>
                  <a:pt x="8" y="254"/>
                  <a:pt x="6" y="254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135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F7D85F1-9C75-C964-2B49-B4F1AB7A826F}"/>
              </a:ext>
            </a:extLst>
          </p:cNvPr>
          <p:cNvSpPr txBox="1"/>
          <p:nvPr/>
        </p:nvSpPr>
        <p:spPr>
          <a:xfrm>
            <a:off x="603682" y="140827"/>
            <a:ext cx="57311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Ejes de gestión 2026-2030</a:t>
            </a:r>
            <a:endParaRPr lang="es-CL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Rectángulo: esquinas redondeadas 13">
            <a:extLst>
              <a:ext uri="{FF2B5EF4-FFF2-40B4-BE49-F238E27FC236}">
                <a16:creationId xmlns:a16="http://schemas.microsoft.com/office/drawing/2014/main" id="{51EDF958-0A8D-9C04-5A2C-4AEAB66A73B9}"/>
              </a:ext>
            </a:extLst>
          </p:cNvPr>
          <p:cNvSpPr/>
          <p:nvPr/>
        </p:nvSpPr>
        <p:spPr>
          <a:xfrm>
            <a:off x="4038241" y="718604"/>
            <a:ext cx="4879516" cy="1066666"/>
          </a:xfrm>
          <a:prstGeom prst="roundRect">
            <a:avLst/>
          </a:prstGeom>
          <a:solidFill>
            <a:srgbClr val="57964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7997637-78BF-8108-3BC5-C47B8E1C9BA2}"/>
              </a:ext>
            </a:extLst>
          </p:cNvPr>
          <p:cNvSpPr txBox="1"/>
          <p:nvPr/>
        </p:nvSpPr>
        <p:spPr>
          <a:xfrm>
            <a:off x="5684189" y="876084"/>
            <a:ext cx="3158153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Meta de reducción de plazos de EIA y DIA</a:t>
            </a:r>
            <a:endParaRPr kumimoji="0" lang="es-CL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A004BF-4387-6DE0-C5B4-61A05F40D7C8}"/>
              </a:ext>
            </a:extLst>
          </p:cNvPr>
          <p:cNvSpPr txBox="1"/>
          <p:nvPr/>
        </p:nvSpPr>
        <p:spPr>
          <a:xfrm>
            <a:off x="3940545" y="797771"/>
            <a:ext cx="202644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-30%</a:t>
            </a:r>
            <a:endParaRPr kumimoji="0" lang="es-CL" sz="4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Rectángulo: esquinas redondeadas 13">
            <a:extLst>
              <a:ext uri="{FF2B5EF4-FFF2-40B4-BE49-F238E27FC236}">
                <a16:creationId xmlns:a16="http://schemas.microsoft.com/office/drawing/2014/main" id="{A311AEEE-9334-286A-31F8-16F88AAE4085}"/>
              </a:ext>
            </a:extLst>
          </p:cNvPr>
          <p:cNvSpPr/>
          <p:nvPr/>
        </p:nvSpPr>
        <p:spPr>
          <a:xfrm>
            <a:off x="4047160" y="2382644"/>
            <a:ext cx="4879516" cy="106666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99CFD24-1D37-77E6-1969-51D34B8C0F45}"/>
              </a:ext>
            </a:extLst>
          </p:cNvPr>
          <p:cNvSpPr txBox="1"/>
          <p:nvPr/>
        </p:nvSpPr>
        <p:spPr>
          <a:xfrm>
            <a:off x="4185502" y="2445854"/>
            <a:ext cx="466576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Tx/>
              <a:buNone/>
              <a:tabLst/>
              <a:defRPr/>
            </a:pP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Velar por </a:t>
            </a:r>
            <a:r>
              <a:rPr kumimoji="0" lang="es-ES" sz="20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aplicación de la ley</a:t>
            </a: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SEA se ajusta a lo que le corresponde por normativa.</a:t>
            </a:r>
          </a:p>
        </p:txBody>
      </p:sp>
      <p:sp>
        <p:nvSpPr>
          <p:cNvPr id="12" name="Rectángulo: esquinas redondeadas 13">
            <a:extLst>
              <a:ext uri="{FF2B5EF4-FFF2-40B4-BE49-F238E27FC236}">
                <a16:creationId xmlns:a16="http://schemas.microsoft.com/office/drawing/2014/main" id="{A06A1EDF-8D09-7414-A49F-1641EBA98EF8}"/>
              </a:ext>
            </a:extLst>
          </p:cNvPr>
          <p:cNvSpPr/>
          <p:nvPr/>
        </p:nvSpPr>
        <p:spPr>
          <a:xfrm>
            <a:off x="4038241" y="3935398"/>
            <a:ext cx="4879516" cy="1066666"/>
          </a:xfrm>
          <a:prstGeom prst="roundRect">
            <a:avLst/>
          </a:prstGeom>
          <a:solidFill>
            <a:srgbClr val="2581D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L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DD22C78-D4E5-D81F-1467-E8CE44905B4C}"/>
              </a:ext>
            </a:extLst>
          </p:cNvPr>
          <p:cNvSpPr txBox="1"/>
          <p:nvPr/>
        </p:nvSpPr>
        <p:spPr>
          <a:xfrm>
            <a:off x="4185502" y="4011921"/>
            <a:ext cx="465684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Reducción de iteraciones, fortalecimiento de coordinación con OAECAS, revisión de guías y criterios.</a:t>
            </a:r>
            <a:endParaRPr kumimoji="0" lang="es-CL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04741311"/>
      </p:ext>
    </p:extLst>
  </p:cSld>
  <p:clrMapOvr>
    <a:masterClrMapping/>
  </p:clrMapOvr>
  <p:transition spd="med"/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/>
          <p:bldP spid="9" grpId="0"/>
          <p:bldP spid="21" grpId="0" animBg="1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6" grpId="0"/>
          <p:bldP spid="9" grpId="0"/>
          <p:bldP spid="21" grpId="0" animBg="1"/>
          <p:bldP spid="2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8D9FB-8165-A6E5-53EC-F2984ABFC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D164C6-C79A-54BD-34A9-04CF0480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17" y="-7286"/>
            <a:ext cx="9273897" cy="521811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9BD14E9-C213-2741-30C6-EB5397E79140}"/>
              </a:ext>
            </a:extLst>
          </p:cNvPr>
          <p:cNvSpPr/>
          <p:nvPr/>
        </p:nvSpPr>
        <p:spPr>
          <a:xfrm>
            <a:off x="-19967" y="63755"/>
            <a:ext cx="9273897" cy="5218113"/>
          </a:xfrm>
          <a:prstGeom prst="rect">
            <a:avLst/>
          </a:prstGeom>
          <a:solidFill>
            <a:schemeClr val="dk1">
              <a:alpha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CEF706-D5F9-8385-FD4E-C259636703F5}"/>
              </a:ext>
            </a:extLst>
          </p:cNvPr>
          <p:cNvSpPr txBox="1"/>
          <p:nvPr/>
        </p:nvSpPr>
        <p:spPr>
          <a:xfrm>
            <a:off x="1214692" y="159781"/>
            <a:ext cx="67146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¿Qué estamos haciendo?</a:t>
            </a:r>
            <a:endParaRPr lang="es-CL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ED88EDC-7F7E-7649-2580-1E64A9AC081C}"/>
              </a:ext>
            </a:extLst>
          </p:cNvPr>
          <p:cNvGrpSpPr/>
          <p:nvPr/>
        </p:nvGrpSpPr>
        <p:grpSpPr>
          <a:xfrm>
            <a:off x="1214691" y="875460"/>
            <a:ext cx="6714615" cy="1100974"/>
            <a:chOff x="1041479" y="2033141"/>
            <a:chExt cx="6714615" cy="1100974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8EDC098E-252A-A79A-2E4A-9EB46DCD470C}"/>
                </a:ext>
              </a:extLst>
            </p:cNvPr>
            <p:cNvGrpSpPr/>
            <p:nvPr/>
          </p:nvGrpSpPr>
          <p:grpSpPr>
            <a:xfrm>
              <a:off x="1041479" y="2040037"/>
              <a:ext cx="3246390" cy="1094078"/>
              <a:chOff x="1041479" y="2040037"/>
              <a:chExt cx="3246390" cy="1094078"/>
            </a:xfrm>
          </p:grpSpPr>
          <p:sp>
            <p:nvSpPr>
              <p:cNvPr id="10" name="Rectángulo redondeado 9">
                <a:extLst>
                  <a:ext uri="{FF2B5EF4-FFF2-40B4-BE49-F238E27FC236}">
                    <a16:creationId xmlns:a16="http://schemas.microsoft.com/office/drawing/2014/main" id="{3B69F550-A1BA-F1E5-CF1F-74EE87B79C49}"/>
                  </a:ext>
                </a:extLst>
              </p:cNvPr>
              <p:cNvSpPr/>
              <p:nvPr/>
            </p:nvSpPr>
            <p:spPr>
              <a:xfrm>
                <a:off x="1041479" y="2040037"/>
                <a:ext cx="3246390" cy="1094078"/>
              </a:xfrm>
              <a:prstGeom prst="roundRect">
                <a:avLst/>
              </a:prstGeom>
              <a:solidFill>
                <a:srgbClr val="559828"/>
              </a:solidFill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EDF9C878-2184-F701-1AFE-487077CFB721}"/>
                  </a:ext>
                </a:extLst>
              </p:cNvPr>
              <p:cNvSpPr txBox="1"/>
              <p:nvPr/>
            </p:nvSpPr>
            <p:spPr>
              <a:xfrm>
                <a:off x="1263314" y="2040037"/>
                <a:ext cx="284059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L" sz="3600" b="1" dirty="0">
                    <a:solidFill>
                      <a:srgbClr val="FFFFB3"/>
                    </a:solidFill>
                  </a:rPr>
                  <a:t>8</a:t>
                </a:r>
                <a:r>
                  <a:rPr lang="es-US" sz="3600" b="1" dirty="0">
                    <a:solidFill>
                      <a:srgbClr val="FFFFB3"/>
                    </a:solidFill>
                  </a:rPr>
                  <a:t>4.675</a:t>
                </a:r>
              </a:p>
              <a:p>
                <a:pPr algn="ctr"/>
                <a:r>
                  <a:rPr lang="es-CL" sz="1400" dirty="0">
                    <a:solidFill>
                      <a:schemeClr val="bg1"/>
                    </a:solidFill>
                  </a:rPr>
                  <a:t>Inversión en MMU$ de Proyectos </a:t>
                </a:r>
              </a:p>
              <a:p>
                <a:pPr algn="ctr"/>
                <a:r>
                  <a:rPr lang="es-CL" sz="1400" dirty="0">
                    <a:solidFill>
                      <a:schemeClr val="bg1"/>
                    </a:solidFill>
                  </a:rPr>
                  <a:t>en Evaluación Ambiental</a:t>
                </a:r>
                <a:endParaRPr lang="es-CL" sz="1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31E976C1-F026-1B41-5B68-CA5D419D4D6D}"/>
                </a:ext>
              </a:extLst>
            </p:cNvPr>
            <p:cNvGrpSpPr/>
            <p:nvPr/>
          </p:nvGrpSpPr>
          <p:grpSpPr>
            <a:xfrm>
              <a:off x="4509704" y="2033141"/>
              <a:ext cx="3246390" cy="1100974"/>
              <a:chOff x="4509704" y="2033141"/>
              <a:chExt cx="3246390" cy="1100974"/>
            </a:xfrm>
          </p:grpSpPr>
          <p:sp>
            <p:nvSpPr>
              <p:cNvPr id="7" name="Rectángulo redondeado 9">
                <a:extLst>
                  <a:ext uri="{FF2B5EF4-FFF2-40B4-BE49-F238E27FC236}">
                    <a16:creationId xmlns:a16="http://schemas.microsoft.com/office/drawing/2014/main" id="{089E0720-1F9A-A721-C5A6-6E026AF956B4}"/>
                  </a:ext>
                </a:extLst>
              </p:cNvPr>
              <p:cNvSpPr/>
              <p:nvPr/>
            </p:nvSpPr>
            <p:spPr>
              <a:xfrm>
                <a:off x="4509704" y="2040037"/>
                <a:ext cx="3246390" cy="1094078"/>
              </a:xfrm>
              <a:prstGeom prst="roundRect">
                <a:avLst/>
              </a:prstGeom>
              <a:solidFill>
                <a:srgbClr val="559828"/>
              </a:solidFill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6C5E493-8610-EF6E-054B-AA86F58AC531}"/>
                  </a:ext>
                </a:extLst>
              </p:cNvPr>
              <p:cNvSpPr txBox="1"/>
              <p:nvPr/>
            </p:nvSpPr>
            <p:spPr>
              <a:xfrm>
                <a:off x="4733840" y="2033141"/>
                <a:ext cx="284059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L" sz="3600" b="1" dirty="0">
                    <a:solidFill>
                      <a:srgbClr val="FFFFB3"/>
                    </a:solidFill>
                  </a:rPr>
                  <a:t>3</a:t>
                </a:r>
                <a:r>
                  <a:rPr lang="es-US" sz="3600" b="1" dirty="0">
                    <a:solidFill>
                      <a:srgbClr val="FFFFB3"/>
                    </a:solidFill>
                  </a:rPr>
                  <a:t>38</a:t>
                </a:r>
                <a:endParaRPr lang="es-CL" sz="3600" b="1" dirty="0">
                  <a:solidFill>
                    <a:srgbClr val="FFFFB3"/>
                  </a:solidFill>
                </a:endParaRPr>
              </a:p>
              <a:p>
                <a:pPr algn="ctr"/>
                <a:r>
                  <a:rPr lang="es-CL" sz="1400" dirty="0">
                    <a:solidFill>
                      <a:schemeClr val="bg1"/>
                    </a:solidFill>
                  </a:rPr>
                  <a:t>Proyectos </a:t>
                </a:r>
              </a:p>
              <a:p>
                <a:pPr algn="ctr"/>
                <a:r>
                  <a:rPr lang="es-CL" sz="1400" dirty="0">
                    <a:solidFill>
                      <a:schemeClr val="bg1"/>
                    </a:solidFill>
                  </a:rPr>
                  <a:t>en Calificación</a:t>
                </a:r>
                <a:endParaRPr lang="es-CL" sz="1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DFDC677-2BFB-B010-848C-80084FF12238}"/>
              </a:ext>
            </a:extLst>
          </p:cNvPr>
          <p:cNvSpPr txBox="1"/>
          <p:nvPr/>
        </p:nvSpPr>
        <p:spPr>
          <a:xfrm>
            <a:off x="6306111" y="4022249"/>
            <a:ext cx="2731563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SzPts val="1500"/>
            </a:pPr>
            <a:r>
              <a:rPr lang="es-419" sz="14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Monto de inversión en evaluación por regiones</a:t>
            </a:r>
          </a:p>
          <a:p>
            <a:pPr algn="ctr">
              <a:lnSpc>
                <a:spcPct val="90000"/>
              </a:lnSpc>
              <a:buSzPts val="1500"/>
            </a:pPr>
            <a:r>
              <a:rPr lang="es-419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(MMU$ al 1 de Noviembre</a:t>
            </a:r>
            <a:r>
              <a:rPr lang="es-419" sz="1400" dirty="0">
                <a:solidFill>
                  <a:srgbClr val="25306B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6BD556D-54EF-FDAC-8E14-9C2D98EDE9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922626"/>
              </p:ext>
            </p:extLst>
          </p:nvPr>
        </p:nvGraphicFramePr>
        <p:xfrm>
          <a:off x="2620772" y="2206549"/>
          <a:ext cx="4284992" cy="2649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9194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768FCD7C-555F-325F-413A-AC2688DEB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9A4962C-00F3-0413-9F41-EBDCDE3DF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" y="2053435"/>
            <a:ext cx="4082902" cy="2359917"/>
          </a:xfrm>
          <a:prstGeom prst="rect">
            <a:avLst/>
          </a:prstGeom>
        </p:spPr>
      </p:pic>
      <p:sp>
        <p:nvSpPr>
          <p:cNvPr id="8" name="Google Shape;330;p24">
            <a:extLst>
              <a:ext uri="{FF2B5EF4-FFF2-40B4-BE49-F238E27FC236}">
                <a16:creationId xmlns:a16="http://schemas.microsoft.com/office/drawing/2014/main" id="{B1C15D6B-5B08-9054-78E1-0B72AE919D78}"/>
              </a:ext>
            </a:extLst>
          </p:cNvPr>
          <p:cNvSpPr txBox="1"/>
          <p:nvPr/>
        </p:nvSpPr>
        <p:spPr>
          <a:xfrm>
            <a:off x="8576072" y="322046"/>
            <a:ext cx="500062" cy="62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500"/>
            </a:pPr>
            <a:endParaRPr sz="105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6E45056-E17F-5DC4-D311-50A4AFED2D2D}"/>
              </a:ext>
            </a:extLst>
          </p:cNvPr>
          <p:cNvSpPr txBox="1"/>
          <p:nvPr/>
        </p:nvSpPr>
        <p:spPr>
          <a:xfrm>
            <a:off x="998479" y="1557395"/>
            <a:ext cx="3367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37D8A"/>
                </a:solidFill>
              </a:rPr>
              <a:t>Comité de Ministros</a:t>
            </a:r>
            <a:endParaRPr lang="es-CL" sz="2000" b="1" dirty="0">
              <a:solidFill>
                <a:srgbClr val="037D8A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DD3CB1C-7384-4585-B1D3-A11CB3B620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900" y="-5456"/>
            <a:ext cx="1289050" cy="97968"/>
          </a:xfrm>
          <a:prstGeom prst="rect">
            <a:avLst/>
          </a:prstGeom>
        </p:spPr>
      </p:pic>
      <p:sp>
        <p:nvSpPr>
          <p:cNvPr id="5" name="Google Shape;101;p18">
            <a:extLst>
              <a:ext uri="{FF2B5EF4-FFF2-40B4-BE49-F238E27FC236}">
                <a16:creationId xmlns:a16="http://schemas.microsoft.com/office/drawing/2014/main" id="{A6904D2E-DACB-56C4-055C-3FA3195DC183}"/>
              </a:ext>
            </a:extLst>
          </p:cNvPr>
          <p:cNvSpPr txBox="1"/>
          <p:nvPr/>
        </p:nvSpPr>
        <p:spPr>
          <a:xfrm>
            <a:off x="-223285" y="429303"/>
            <a:ext cx="10143461" cy="816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75" tIns="34275" rIns="34275" bIns="34275">
            <a:noAutofit/>
          </a:bodyPr>
          <a:lstStyle>
            <a:lvl1pPr>
              <a:lnSpc>
                <a:spcPct val="90000"/>
              </a:lnSpc>
              <a:defRPr sz="21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>
              <a:buClr>
                <a:srgbClr val="002060"/>
              </a:buClr>
              <a:buSzPts val="2200"/>
            </a:pPr>
            <a:r>
              <a:rPr lang="es-ES" sz="2400" dirty="0">
                <a:solidFill>
                  <a:srgbClr val="21399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Los resultados de un cambio de paradigma</a:t>
            </a:r>
            <a:br>
              <a:rPr lang="es-ES" sz="2400" dirty="0">
                <a:solidFill>
                  <a:srgbClr val="21399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sz="2400" dirty="0">
                <a:solidFill>
                  <a:srgbClr val="21399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600" dirty="0">
                <a:solidFill>
                  <a:srgbClr val="21399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Cifras desde el 11 de marzo al 1 de noviembre de 2026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C562E45-508D-6A04-F32A-0D98ED646558}"/>
              </a:ext>
            </a:extLst>
          </p:cNvPr>
          <p:cNvSpPr txBox="1"/>
          <p:nvPr/>
        </p:nvSpPr>
        <p:spPr>
          <a:xfrm>
            <a:off x="2385710" y="2197563"/>
            <a:ext cx="1640674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12</a:t>
            </a:r>
            <a:r>
              <a:rPr kumimoji="0" lang="es-CL" sz="18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Sesiones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70B16F-4EE6-37C8-DCFF-9548C9178D52}"/>
              </a:ext>
            </a:extLst>
          </p:cNvPr>
          <p:cNvSpPr txBox="1"/>
          <p:nvPr/>
        </p:nvSpPr>
        <p:spPr>
          <a:xfrm>
            <a:off x="2273281" y="2516944"/>
            <a:ext cx="2257948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lang="es-CL" sz="1300" dirty="0">
                <a:solidFill>
                  <a:srgbClr val="0A194F"/>
                </a:solidFill>
              </a:rPr>
              <a:t>en menos de  </a:t>
            </a:r>
            <a:r>
              <a:rPr kumimoji="0" lang="es-CL" sz="24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8</a:t>
            </a: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  <a:r>
              <a:rPr kumimoji="0" lang="es-CL" sz="1300" i="0" u="none" strike="noStrike" cap="none" spc="0" normalizeH="0" baseline="0" dirty="0">
                <a:ln>
                  <a:noFill/>
                </a:ln>
                <a:solidFill>
                  <a:srgbClr val="0A194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meses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2B5B3D-2E3E-8A38-53BE-4489598521E4}"/>
              </a:ext>
            </a:extLst>
          </p:cNvPr>
          <p:cNvSpPr txBox="1"/>
          <p:nvPr/>
        </p:nvSpPr>
        <p:spPr>
          <a:xfrm>
            <a:off x="1830396" y="3370659"/>
            <a:ext cx="807858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kumimoji="0" lang="es-CL" sz="36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28</a:t>
            </a: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</a:p>
          <a:p>
            <a:r>
              <a:rPr kumimoji="0" lang="es-CL" sz="1300" b="1" i="0" u="none" strike="noStrike" cap="none" spc="0" normalizeH="0" baseline="0" dirty="0">
                <a:ln>
                  <a:noFill/>
                </a:ln>
                <a:solidFill>
                  <a:srgbClr val="0A194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proyectos</a:t>
            </a:r>
          </a:p>
          <a:p>
            <a:r>
              <a:rPr lang="es-CL" sz="1300" dirty="0">
                <a:solidFill>
                  <a:srgbClr val="0A194F"/>
                </a:solidFill>
              </a:rPr>
              <a:t>revisados</a:t>
            </a:r>
            <a:endParaRPr kumimoji="0" lang="es-CL" sz="1300" i="0" u="none" strike="noStrike" cap="none" spc="0" normalizeH="0" baseline="0" dirty="0">
              <a:ln>
                <a:noFill/>
              </a:ln>
              <a:solidFill>
                <a:srgbClr val="0A194F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2F08975-9412-61E4-83D2-31FF82FFDDD1}"/>
              </a:ext>
            </a:extLst>
          </p:cNvPr>
          <p:cNvSpPr txBox="1"/>
          <p:nvPr/>
        </p:nvSpPr>
        <p:spPr>
          <a:xfrm>
            <a:off x="3703105" y="3356811"/>
            <a:ext cx="1053921" cy="892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kumimoji="0" lang="es-CL" sz="24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21.995</a:t>
            </a: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</a:p>
          <a:p>
            <a:pPr algn="ctr"/>
            <a:r>
              <a:rPr kumimoji="0" lang="es-CL" sz="13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millones</a:t>
            </a:r>
          </a:p>
          <a:p>
            <a:pPr algn="ctr"/>
            <a:r>
              <a:rPr lang="es-CL" sz="1300" dirty="0">
                <a:solidFill>
                  <a:srgbClr val="0A194F"/>
                </a:solidFill>
              </a:rPr>
              <a:t>de dólares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A5FF6DCC-CE9A-D18C-2040-EE50AA9E61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8"/>
          <a:stretch/>
        </p:blipFill>
        <p:spPr>
          <a:xfrm>
            <a:off x="4922494" y="1871370"/>
            <a:ext cx="4082902" cy="1403965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069191D6-593E-C839-B3BD-051B14DD972E}"/>
              </a:ext>
            </a:extLst>
          </p:cNvPr>
          <p:cNvSpPr txBox="1"/>
          <p:nvPr/>
        </p:nvSpPr>
        <p:spPr>
          <a:xfrm>
            <a:off x="5208404" y="1460591"/>
            <a:ext cx="3367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37D8A"/>
                </a:solidFill>
              </a:rPr>
              <a:t>Proyectos Aprobados</a:t>
            </a:r>
            <a:endParaRPr lang="es-CL" sz="2000" b="1" dirty="0">
              <a:solidFill>
                <a:srgbClr val="037D8A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04AFBDC-1ED8-D506-ECF5-C759305CFE7E}"/>
              </a:ext>
            </a:extLst>
          </p:cNvPr>
          <p:cNvSpPr txBox="1"/>
          <p:nvPr/>
        </p:nvSpPr>
        <p:spPr>
          <a:xfrm>
            <a:off x="5982176" y="2429481"/>
            <a:ext cx="896110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2276C8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209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697062D-2644-FADE-760B-479609F1A9AC}"/>
              </a:ext>
            </a:extLst>
          </p:cNvPr>
          <p:cNvSpPr txBox="1"/>
          <p:nvPr/>
        </p:nvSpPr>
        <p:spPr>
          <a:xfrm>
            <a:off x="7860055" y="2229427"/>
            <a:ext cx="1053921" cy="892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lang="es-CL" sz="2400" b="1" dirty="0">
                <a:solidFill>
                  <a:srgbClr val="006CC2"/>
                </a:solidFill>
              </a:rPr>
              <a:t>39</a:t>
            </a:r>
            <a:r>
              <a:rPr kumimoji="0" lang="es-CL" sz="24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.121</a:t>
            </a: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</a:p>
          <a:p>
            <a:pPr algn="ctr"/>
            <a:r>
              <a:rPr kumimoji="0" lang="es-CL" sz="13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millones</a:t>
            </a:r>
          </a:p>
          <a:p>
            <a:pPr algn="ctr"/>
            <a:r>
              <a:rPr lang="es-CL" sz="1300" dirty="0">
                <a:solidFill>
                  <a:srgbClr val="0A194F"/>
                </a:solidFill>
              </a:rPr>
              <a:t>de dólares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25189C96-DB01-BD10-9A3B-3B13A715C2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8"/>
          <a:stretch/>
        </p:blipFill>
        <p:spPr>
          <a:xfrm>
            <a:off x="4922494" y="3737785"/>
            <a:ext cx="4082902" cy="1403965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59E1B071-C5CF-B126-1FB2-DD3685EDCDAA}"/>
              </a:ext>
            </a:extLst>
          </p:cNvPr>
          <p:cNvSpPr txBox="1"/>
          <p:nvPr/>
        </p:nvSpPr>
        <p:spPr>
          <a:xfrm>
            <a:off x="5208404" y="3327006"/>
            <a:ext cx="3367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37D8A"/>
                </a:solidFill>
              </a:rPr>
              <a:t>Proyectos Ingresados</a:t>
            </a:r>
            <a:endParaRPr lang="es-CL" sz="2000" b="1" dirty="0">
              <a:solidFill>
                <a:srgbClr val="037D8A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191D02D-AD94-F602-5D36-F5D88A8B8A9B}"/>
              </a:ext>
            </a:extLst>
          </p:cNvPr>
          <p:cNvSpPr txBox="1"/>
          <p:nvPr/>
        </p:nvSpPr>
        <p:spPr>
          <a:xfrm>
            <a:off x="5973616" y="4304356"/>
            <a:ext cx="896110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2276C8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211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61CB8F6-A8B2-7742-DEA8-AF96FD946242}"/>
              </a:ext>
            </a:extLst>
          </p:cNvPr>
          <p:cNvSpPr txBox="1"/>
          <p:nvPr/>
        </p:nvSpPr>
        <p:spPr>
          <a:xfrm>
            <a:off x="7851495" y="4104302"/>
            <a:ext cx="1053921" cy="892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r>
              <a:rPr lang="es-CL" sz="2400" b="1" dirty="0">
                <a:solidFill>
                  <a:srgbClr val="006CC2"/>
                </a:solidFill>
              </a:rPr>
              <a:t>43</a:t>
            </a:r>
            <a:r>
              <a:rPr kumimoji="0" lang="es-CL" sz="24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.659</a:t>
            </a:r>
            <a:r>
              <a:rPr kumimoji="0" lang="es-CL" sz="3200" b="1" i="0" u="none" strike="noStrike" cap="none" spc="0" normalizeH="0" baseline="0" dirty="0">
                <a:ln>
                  <a:noFill/>
                </a:ln>
                <a:solidFill>
                  <a:srgbClr val="008886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 </a:t>
            </a:r>
          </a:p>
          <a:p>
            <a:pPr algn="ctr"/>
            <a:r>
              <a:rPr kumimoji="0" lang="es-CL" sz="1300" b="1" i="0" u="none" strike="noStrike" cap="none" spc="0" normalizeH="0" baseline="0" dirty="0">
                <a:ln>
                  <a:noFill/>
                </a:ln>
                <a:solidFill>
                  <a:srgbClr val="006CC2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millones</a:t>
            </a:r>
          </a:p>
          <a:p>
            <a:pPr algn="ctr"/>
            <a:r>
              <a:rPr lang="es-CL" sz="1300" dirty="0">
                <a:solidFill>
                  <a:srgbClr val="0A194F"/>
                </a:solidFill>
              </a:rPr>
              <a:t>de dólares</a:t>
            </a:r>
          </a:p>
        </p:txBody>
      </p:sp>
    </p:spTree>
    <p:extLst>
      <p:ext uri="{BB962C8B-B14F-4D97-AF65-F5344CB8AC3E}">
        <p14:creationId xmlns:p14="http://schemas.microsoft.com/office/powerpoint/2010/main" val="149059481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FC1E9892-C4E2-19EF-CC09-B18BD978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30;p24">
            <a:extLst>
              <a:ext uri="{FF2B5EF4-FFF2-40B4-BE49-F238E27FC236}">
                <a16:creationId xmlns:a16="http://schemas.microsoft.com/office/drawing/2014/main" id="{5EEE6B44-FF6D-6F13-DFDA-0DB6FFD726B7}"/>
              </a:ext>
            </a:extLst>
          </p:cNvPr>
          <p:cNvSpPr txBox="1"/>
          <p:nvPr/>
        </p:nvSpPr>
        <p:spPr>
          <a:xfrm>
            <a:off x="8576072" y="322046"/>
            <a:ext cx="500062" cy="62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500"/>
            </a:pPr>
            <a:endParaRPr sz="105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F0D93D2-A8B6-2E7C-3CDC-7FF8FA03EA2A}"/>
              </a:ext>
            </a:extLst>
          </p:cNvPr>
          <p:cNvGrpSpPr/>
          <p:nvPr/>
        </p:nvGrpSpPr>
        <p:grpSpPr>
          <a:xfrm>
            <a:off x="1027375" y="3894225"/>
            <a:ext cx="7682773" cy="851297"/>
            <a:chOff x="1143330" y="5478749"/>
            <a:chExt cx="7682773" cy="851297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C4C4FAB3-94A1-BC8B-5306-644CDEDA9E73}"/>
                </a:ext>
              </a:extLst>
            </p:cNvPr>
            <p:cNvSpPr/>
            <p:nvPr/>
          </p:nvSpPr>
          <p:spPr>
            <a:xfrm>
              <a:off x="1143330" y="5478749"/>
              <a:ext cx="7682773" cy="851297"/>
            </a:xfrm>
            <a:prstGeom prst="roundRect">
              <a:avLst/>
            </a:prstGeom>
            <a:solidFill>
              <a:srgbClr val="2F55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s-CL" sz="110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CL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C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F8C678C-C345-BD5D-49BA-2E97AAF0ED90}"/>
                </a:ext>
              </a:extLst>
            </p:cNvPr>
            <p:cNvSpPr txBox="1"/>
            <p:nvPr/>
          </p:nvSpPr>
          <p:spPr>
            <a:xfrm>
              <a:off x="2928307" y="5933958"/>
              <a:ext cx="5561701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defTabSz="1219170"/>
              <a:r>
                <a:rPr lang="es-ES" sz="1800" b="1">
                  <a:solidFill>
                    <a:schemeClr val="bg1"/>
                  </a:solidFill>
                </a:rPr>
                <a:t>Aprobados ambientalmente en 2026</a:t>
              </a:r>
              <a:endParaRPr lang="es-CL" sz="1800" b="1">
                <a:solidFill>
                  <a:schemeClr val="bg1"/>
                </a:solidFill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6302A1D6-22E8-1B17-4514-3AB69860A657}"/>
                </a:ext>
              </a:extLst>
            </p:cNvPr>
            <p:cNvSpPr txBox="1"/>
            <p:nvPr/>
          </p:nvSpPr>
          <p:spPr>
            <a:xfrm>
              <a:off x="2011680" y="5560160"/>
              <a:ext cx="681442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defTabSz="1219170"/>
              <a:r>
                <a:rPr lang="es-ES" sz="2800" b="1" dirty="0">
                  <a:solidFill>
                    <a:schemeClr val="bg1"/>
                  </a:solidFill>
                </a:rPr>
                <a:t>Al 1 de noviembre: US$46.346 millones</a:t>
              </a:r>
              <a:endParaRPr lang="es-CL" sz="2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B71BAD7-AF1C-FBC5-E9B7-6C1FF7351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296" y="777677"/>
            <a:ext cx="6742449" cy="303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0592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A6B5713-1AEB-3D65-882D-DA9A81998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30;p24">
            <a:extLst>
              <a:ext uri="{FF2B5EF4-FFF2-40B4-BE49-F238E27FC236}">
                <a16:creationId xmlns:a16="http://schemas.microsoft.com/office/drawing/2014/main" id="{415CDDA0-C8FD-B441-3309-8AF6578A5EA6}"/>
              </a:ext>
            </a:extLst>
          </p:cNvPr>
          <p:cNvSpPr txBox="1"/>
          <p:nvPr/>
        </p:nvSpPr>
        <p:spPr>
          <a:xfrm>
            <a:off x="8576072" y="322046"/>
            <a:ext cx="500062" cy="629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FFFFFF"/>
              </a:buClr>
              <a:buSzPts val="4500"/>
            </a:pPr>
            <a:endParaRPr sz="105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10F2B85-E6FD-7D66-D8CA-70613CC32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159657"/>
              </p:ext>
            </p:extLst>
          </p:nvPr>
        </p:nvGraphicFramePr>
        <p:xfrm>
          <a:off x="727273" y="116535"/>
          <a:ext cx="4051046" cy="3897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76BD058F-0D40-8AA2-6065-ED2A30D1F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099141"/>
              </p:ext>
            </p:extLst>
          </p:nvPr>
        </p:nvGraphicFramePr>
        <p:xfrm>
          <a:off x="4972283" y="1193610"/>
          <a:ext cx="4051046" cy="186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Google Shape;101;p18">
            <a:extLst>
              <a:ext uri="{FF2B5EF4-FFF2-40B4-BE49-F238E27FC236}">
                <a16:creationId xmlns:a16="http://schemas.microsoft.com/office/drawing/2014/main" id="{FB53CA8F-8A5B-51C5-F56D-D03A70A92218}"/>
              </a:ext>
            </a:extLst>
          </p:cNvPr>
          <p:cNvSpPr txBox="1"/>
          <p:nvPr/>
        </p:nvSpPr>
        <p:spPr>
          <a:xfrm>
            <a:off x="-223285" y="429303"/>
            <a:ext cx="10143461" cy="816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75" tIns="34275" rIns="34275" bIns="34275">
            <a:noAutofit/>
          </a:bodyPr>
          <a:lstStyle>
            <a:lvl1pPr>
              <a:lnSpc>
                <a:spcPct val="90000"/>
              </a:lnSpc>
              <a:defRPr sz="21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>
              <a:buClr>
                <a:srgbClr val="002060"/>
              </a:buClr>
              <a:buSzPts val="2200"/>
            </a:pPr>
            <a:r>
              <a:rPr lang="es-ES" sz="2400" dirty="0">
                <a:solidFill>
                  <a:srgbClr val="21399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escenario de la industria salmonera</a:t>
            </a:r>
            <a:endParaRPr lang="es-ES" sz="1600" dirty="0">
              <a:solidFill>
                <a:srgbClr val="21399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630307-5D7B-86DF-EE36-3132CBDE9C63}"/>
              </a:ext>
            </a:extLst>
          </p:cNvPr>
          <p:cNvSpPr txBox="1"/>
          <p:nvPr/>
        </p:nvSpPr>
        <p:spPr>
          <a:xfrm>
            <a:off x="1544782" y="3498273"/>
            <a:ext cx="7225236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b="1" dirty="0"/>
              <a:t>Principales proyectos en evaluación</a:t>
            </a:r>
          </a:p>
          <a:p>
            <a:endParaRPr lang="es-ES" dirty="0"/>
          </a:p>
          <a:p>
            <a:pPr marL="171450" indent="-171450">
              <a:buFontTx/>
              <a:buChar char="-"/>
            </a:pPr>
            <a:r>
              <a:rPr lang="es-ES" sz="1200" dirty="0"/>
              <a:t>División y relocalización Centro de cultivo de salmónidos, Estero </a:t>
            </a:r>
            <a:r>
              <a:rPr lang="es-ES" sz="1200" dirty="0" err="1"/>
              <a:t>Cupquelán</a:t>
            </a:r>
            <a:r>
              <a:rPr lang="es-ES" sz="1200" dirty="0"/>
              <a:t> (US$6 millones) </a:t>
            </a:r>
          </a:p>
          <a:p>
            <a:pPr marL="171450" indent="-171450">
              <a:buFontTx/>
              <a:buChar char="-"/>
            </a:pPr>
            <a:r>
              <a:rPr lang="es-ES" sz="1200" dirty="0"/>
              <a:t>División, fusión y relocalización centro de cultivo de salmónidos, (US$6 millones)</a:t>
            </a:r>
          </a:p>
          <a:p>
            <a:pPr marL="171450" indent="-171450">
              <a:buFontTx/>
              <a:buChar char="-"/>
            </a:pPr>
            <a:r>
              <a:rPr lang="es-ES" sz="1200" dirty="0"/>
              <a:t>División, fusión y relocalización centro de cultivo de salmónidos, Canal Costa (US$6 millones)</a:t>
            </a:r>
          </a:p>
          <a:p>
            <a:pPr marL="171450" indent="-171450">
              <a:buFontTx/>
              <a:buChar char="-"/>
            </a:pPr>
            <a:r>
              <a:rPr lang="es-ES" sz="1200" dirty="0"/>
              <a:t>División, fusión y relocalización centro de cultivo de salmónidos, Estero Elefantes (US$6 millones)</a:t>
            </a:r>
          </a:p>
          <a:p>
            <a:pPr marL="171450" indent="-171450">
              <a:buFontTx/>
              <a:buChar char="-"/>
            </a:pPr>
            <a:endParaRPr lang="es-CL" sz="1200" dirty="0"/>
          </a:p>
        </p:txBody>
      </p:sp>
    </p:spTree>
    <p:extLst>
      <p:ext uri="{BB962C8B-B14F-4D97-AF65-F5344CB8AC3E}">
        <p14:creationId xmlns:p14="http://schemas.microsoft.com/office/powerpoint/2010/main" val="364402047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10B6-9FD8-6492-4175-53BBFE40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57AA65D1-75A4-5ADA-1CE1-0EDAD45298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0174" y="167264"/>
            <a:ext cx="149603" cy="92941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B4BBCC7-A43B-E56C-78E2-CF2449C709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204" y="3459693"/>
            <a:ext cx="1391589" cy="1260059"/>
          </a:xfrm>
          <a:prstGeom prst="rect">
            <a:avLst/>
          </a:prstGeom>
        </p:spPr>
      </p:pic>
      <p:sp>
        <p:nvSpPr>
          <p:cNvPr id="6" name="Google Shape;57;p13">
            <a:extLst>
              <a:ext uri="{FF2B5EF4-FFF2-40B4-BE49-F238E27FC236}">
                <a16:creationId xmlns:a16="http://schemas.microsoft.com/office/drawing/2014/main" id="{D096021E-0ED9-020F-F715-97F94B431EAD}"/>
              </a:ext>
            </a:extLst>
          </p:cNvPr>
          <p:cNvSpPr txBox="1"/>
          <p:nvPr/>
        </p:nvSpPr>
        <p:spPr>
          <a:xfrm>
            <a:off x="2162438" y="2257834"/>
            <a:ext cx="4819123" cy="627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ctr">
              <a:lnSpc>
                <a:spcPct val="80000"/>
              </a:lnSpc>
              <a:defRPr sz="36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es-419"/>
              <a:t>Muchas gracias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430399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F1C93875A1C3C4BA374F6254052EC51" ma:contentTypeVersion="20" ma:contentTypeDescription="Crear nuevo documento." ma:contentTypeScope="" ma:versionID="24373c3496ccad628f66a857d68e6df9">
  <xsd:schema xmlns:xsd="http://www.w3.org/2001/XMLSchema" xmlns:xs="http://www.w3.org/2001/XMLSchema" xmlns:p="http://schemas.microsoft.com/office/2006/metadata/properties" xmlns:ns2="e6907bc8-616a-4854-ba2a-297ce0826b9b" xmlns:ns3="8dbc6380-90f2-450b-a3cc-06182ac58b1f" targetNamespace="http://schemas.microsoft.com/office/2006/metadata/properties" ma:root="true" ma:fieldsID="4399bc0f760852a81cc4cf6040d602ce" ns2:_="" ns3:_="">
    <xsd:import namespace="e6907bc8-616a-4854-ba2a-297ce0826b9b"/>
    <xsd:import namespace="8dbc6380-90f2-450b-a3cc-06182ac58b1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usuari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07bc8-616a-4854-ba2a-297ce0826b9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9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23aaddf7-4fda-4207-9c8a-96ba69146408}" ma:internalName="TaxCatchAll" ma:showField="CatchAllData" ma:web="e6907bc8-616a-4854-ba2a-297ce0826b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c6380-90f2-450b-a3cc-06182ac58b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Etiquetas de imagen" ma:readOnly="false" ma:fieldId="{5cf76f15-5ced-4ddc-b409-7134ff3c332f}" ma:taxonomyMulti="true" ma:sspId="d5efbf26-1597-4ed8-a9ca-4d374c2e1c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usuario" ma:index="30" nillable="true" ma:displayName="usuario" ma:format="Dropdown" ma:list="UserInfo" ma:SharePointGroup="0" ma:internalName="usuari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907bc8-616a-4854-ba2a-297ce0826b9b" xsi:nil="true"/>
    <lcf76f155ced4ddcb4097134ff3c332f xmlns="8dbc6380-90f2-450b-a3cc-06182ac58b1f">
      <Terms xmlns="http://schemas.microsoft.com/office/infopath/2007/PartnerControls"/>
    </lcf76f155ced4ddcb4097134ff3c332f>
    <usuario xmlns="8dbc6380-90f2-450b-a3cc-06182ac58b1f">
      <UserInfo>
        <DisplayName/>
        <AccountId xsi:nil="true"/>
        <AccountType/>
      </UserInfo>
    </usuario>
    <_dlc_DocId xmlns="e6907bc8-616a-4854-ba2a-297ce0826b9b">FVFMUPJWKC7P-1166325965-5306576</_dlc_DocId>
    <_dlc_DocIdUrl xmlns="e6907bc8-616a-4854-ba2a-297ce0826b9b">
      <Url>https://seagob.sharepoint.com/sites/SEA-CD/_layouts/15/DocIdRedir.aspx?ID=FVFMUPJWKC7P-1166325965-5306576</Url>
      <Description>FVFMUPJWKC7P-1166325965-5306576</Description>
    </_dlc_DocIdUrl>
  </documentManagement>
</p:properties>
</file>

<file path=customXml/itemProps1.xml><?xml version="1.0" encoding="utf-8"?>
<ds:datastoreItem xmlns:ds="http://schemas.openxmlformats.org/officeDocument/2006/customXml" ds:itemID="{94FF60AA-BD47-412A-9BE5-A0F53544D9C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CD74C63-99D8-475E-A266-1B35CBD02F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7C597F-28E0-46B2-9AC7-E9DBED15139F}">
  <ds:schemaRefs>
    <ds:schemaRef ds:uri="8dbc6380-90f2-450b-a3cc-06182ac58b1f"/>
    <ds:schemaRef ds:uri="e6907bc8-616a-4854-ba2a-297ce0826b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6CD4B73-03AE-4F0B-8B63-06FC15781E36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dbc6380-90f2-450b-a3cc-06182ac58b1f"/>
    <ds:schemaRef ds:uri="e6907bc8-616a-4854-ba2a-297ce0826b9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334</Words>
  <Application>Microsoft Office PowerPoint</Application>
  <PresentationFormat>Presentación en pantalla (16:9)</PresentationFormat>
  <Paragraphs>67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Montserrat</vt:lpstr>
      <vt:lpstr>Verdana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Sergio Pérez Roa</dc:creator>
  <cp:lastModifiedBy>Miguel Matías Fernández Fernández</cp:lastModifiedBy>
  <cp:revision>7</cp:revision>
  <dcterms:modified xsi:type="dcterms:W3CDTF">2026-11-04T21:00:51Z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0x0101008F1C93875A1C3C4BA374F6254052EC51</vt:lpwstr>
  </property>
  <property fmtid="{D5CDD505-2E9C-101B-9397-08002B2CF9AE}" pid="3" name="_dlc_DocIdItemGuid">
    <vt:lpwstr>d281ea89-a345-4883-a28f-b6f22013d9e9</vt:lpwstr>
  </property>
  <property fmtid="{D5CDD505-2E9C-101B-9397-08002B2CF9AE}" pid="4" name="MediaServiceImageTags">
    <vt:lpwstr/>
  </property>
</Properties>
</file>